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11"/>
  </p:notesMasterIdLst>
  <p:handoutMasterIdLst>
    <p:handoutMasterId r:id="rId12"/>
  </p:handoutMasterIdLst>
  <p:sldIdLst>
    <p:sldId id="1347" r:id="rId2"/>
    <p:sldId id="1242" r:id="rId3"/>
    <p:sldId id="1332" r:id="rId4"/>
    <p:sldId id="1333" r:id="rId5"/>
    <p:sldId id="1334" r:id="rId6"/>
    <p:sldId id="1335" r:id="rId7"/>
    <p:sldId id="343" r:id="rId8"/>
    <p:sldId id="340" r:id="rId9"/>
    <p:sldId id="344" r:id="rId10"/>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969" autoAdjust="0"/>
  </p:normalViewPr>
  <p:slideViewPr>
    <p:cSldViewPr snapToGrid="0">
      <p:cViewPr varScale="1">
        <p:scale>
          <a:sx n="91" d="100"/>
          <a:sy n="91" d="100"/>
        </p:scale>
        <p:origin x="1536" y="30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6ACCB2D-1CCA-8872-AE11-4B5340964506}"/>
              </a:ext>
            </a:extLst>
          </p:cNvPr>
          <p:cNvSpPr>
            <a:spLocks noGrp="1"/>
          </p:cNvSpPr>
          <p:nvPr>
            <p:ph type="hdr" sz="quarter"/>
          </p:nvPr>
        </p:nvSpPr>
        <p:spPr>
          <a:xfrm>
            <a:off x="1" y="1"/>
            <a:ext cx="3078048" cy="512667"/>
          </a:xfrm>
          <a:prstGeom prst="rect">
            <a:avLst/>
          </a:prstGeom>
        </p:spPr>
        <p:txBody>
          <a:bodyPr vert="horz" lIns="93694" tIns="46847" rIns="93694" bIns="46847"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72250B91-3DC3-724C-F38C-5A1B65016D51}"/>
              </a:ext>
            </a:extLst>
          </p:cNvPr>
          <p:cNvSpPr>
            <a:spLocks noGrp="1"/>
          </p:cNvSpPr>
          <p:nvPr>
            <p:ph type="dt" sz="quarter" idx="1"/>
          </p:nvPr>
        </p:nvSpPr>
        <p:spPr>
          <a:xfrm>
            <a:off x="4022887" y="1"/>
            <a:ext cx="3078048" cy="512667"/>
          </a:xfrm>
          <a:prstGeom prst="rect">
            <a:avLst/>
          </a:prstGeom>
        </p:spPr>
        <p:txBody>
          <a:bodyPr vert="horz" lIns="93694" tIns="46847" rIns="93694" bIns="46847" rtlCol="0"/>
          <a:lstStyle>
            <a:lvl1pPr algn="r">
              <a:defRPr sz="1300"/>
            </a:lvl1pPr>
          </a:lstStyle>
          <a:p>
            <a:r>
              <a:rPr lang="en-US" sz="1000">
                <a:latin typeface="Arial" panose="020B0604020202020204" pitchFamily="34" charset="0"/>
                <a:cs typeface="Arial" panose="020B0604020202020204" pitchFamily="34" charset="0"/>
              </a:rPr>
              <a:t>4/13/2025 am</a:t>
            </a:r>
          </a:p>
        </p:txBody>
      </p:sp>
      <p:sp>
        <p:nvSpPr>
          <p:cNvPr id="4" name="Footer Placeholder 3">
            <a:extLst>
              <a:ext uri="{FF2B5EF4-FFF2-40B4-BE49-F238E27FC236}">
                <a16:creationId xmlns:a16="http://schemas.microsoft.com/office/drawing/2014/main" id="{5D39293B-5D00-0895-B4A6-6FFBDF0971A6}"/>
              </a:ext>
            </a:extLst>
          </p:cNvPr>
          <p:cNvSpPr>
            <a:spLocks noGrp="1"/>
          </p:cNvSpPr>
          <p:nvPr>
            <p:ph type="ftr" sz="quarter" idx="2"/>
          </p:nvPr>
        </p:nvSpPr>
        <p:spPr>
          <a:xfrm>
            <a:off x="1" y="9720359"/>
            <a:ext cx="3078048" cy="512666"/>
          </a:xfrm>
          <a:prstGeom prst="rect">
            <a:avLst/>
          </a:prstGeom>
        </p:spPr>
        <p:txBody>
          <a:bodyPr vert="horz" lIns="93694" tIns="46847" rIns="93694" bIns="46847"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883230DC-8BAE-2189-78C5-356ED8945373}"/>
              </a:ext>
            </a:extLst>
          </p:cNvPr>
          <p:cNvSpPr>
            <a:spLocks noGrp="1"/>
          </p:cNvSpPr>
          <p:nvPr>
            <p:ph type="sldNum" sz="quarter" idx="3"/>
          </p:nvPr>
        </p:nvSpPr>
        <p:spPr>
          <a:xfrm>
            <a:off x="4022887" y="9720359"/>
            <a:ext cx="3078048" cy="512666"/>
          </a:xfrm>
          <a:prstGeom prst="rect">
            <a:avLst/>
          </a:prstGeom>
        </p:spPr>
        <p:txBody>
          <a:bodyPr vert="horz" lIns="93694" tIns="46847" rIns="93694" bIns="46847" rtlCol="0" anchor="b"/>
          <a:lstStyle>
            <a:lvl1pPr algn="r">
              <a:defRPr sz="1300"/>
            </a:lvl1pPr>
          </a:lstStyle>
          <a:p>
            <a:fld id="{43E767D3-B2AA-47B8-BD56-D4CB74577002}"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469111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8048" cy="512667"/>
          </a:xfrm>
          <a:prstGeom prst="rect">
            <a:avLst/>
          </a:prstGeom>
        </p:spPr>
        <p:txBody>
          <a:bodyPr vert="horz" lIns="93694" tIns="46847" rIns="93694" bIns="46847" rtlCol="0"/>
          <a:lstStyle>
            <a:lvl1pPr algn="l">
              <a:defRPr sz="1300"/>
            </a:lvl1pPr>
          </a:lstStyle>
          <a:p>
            <a:endParaRPr lang="en-US"/>
          </a:p>
        </p:txBody>
      </p:sp>
      <p:sp>
        <p:nvSpPr>
          <p:cNvPr id="3" name="Date Placeholder 2"/>
          <p:cNvSpPr>
            <a:spLocks noGrp="1"/>
          </p:cNvSpPr>
          <p:nvPr>
            <p:ph type="dt" idx="1"/>
          </p:nvPr>
        </p:nvSpPr>
        <p:spPr>
          <a:xfrm>
            <a:off x="4022887" y="1"/>
            <a:ext cx="3078048" cy="512667"/>
          </a:xfrm>
          <a:prstGeom prst="rect">
            <a:avLst/>
          </a:prstGeom>
        </p:spPr>
        <p:txBody>
          <a:bodyPr vert="horz" lIns="93694" tIns="46847" rIns="93694" bIns="46847" rtlCol="0"/>
          <a:lstStyle>
            <a:lvl1pPr algn="r">
              <a:defRPr sz="1300"/>
            </a:lvl1pPr>
          </a:lstStyle>
          <a:p>
            <a:r>
              <a:rPr lang="en-US"/>
              <a:t>4/13/2025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3694" tIns="46847" rIns="93694" bIns="46847" rtlCol="0" anchor="ctr"/>
          <a:lstStyle/>
          <a:p>
            <a:endParaRPr lang="en-US"/>
          </a:p>
        </p:txBody>
      </p:sp>
      <p:sp>
        <p:nvSpPr>
          <p:cNvPr id="5" name="Notes Placeholder 4"/>
          <p:cNvSpPr>
            <a:spLocks noGrp="1"/>
          </p:cNvSpPr>
          <p:nvPr>
            <p:ph type="body" sz="quarter" idx="3"/>
          </p:nvPr>
        </p:nvSpPr>
        <p:spPr>
          <a:xfrm>
            <a:off x="710557" y="4925321"/>
            <a:ext cx="5681363" cy="4028576"/>
          </a:xfrm>
          <a:prstGeom prst="rect">
            <a:avLst/>
          </a:prstGeom>
        </p:spPr>
        <p:txBody>
          <a:bodyPr vert="horz" lIns="93694" tIns="46847" rIns="93694" bIns="4684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720359"/>
            <a:ext cx="3078048" cy="512666"/>
          </a:xfrm>
          <a:prstGeom prst="rect">
            <a:avLst/>
          </a:prstGeom>
        </p:spPr>
        <p:txBody>
          <a:bodyPr vert="horz" lIns="93694" tIns="46847" rIns="93694" bIns="46847"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2887" y="9720359"/>
            <a:ext cx="3078048" cy="512666"/>
          </a:xfrm>
          <a:prstGeom prst="rect">
            <a:avLst/>
          </a:prstGeom>
        </p:spPr>
        <p:txBody>
          <a:bodyPr vert="horz" lIns="93694" tIns="46847" rIns="93694" bIns="46847" rtlCol="0" anchor="b"/>
          <a:lstStyle>
            <a:lvl1pPr algn="r">
              <a:defRPr sz="1300"/>
            </a:lvl1pPr>
          </a:lstStyle>
          <a:p>
            <a:fld id="{24B557FC-5D2E-4FD1-9876-B206A08D041A}" type="slidenum">
              <a:rPr lang="en-US" smtClean="0"/>
              <a:t>‹#›</a:t>
            </a:fld>
            <a:endParaRPr lang="en-US"/>
          </a:p>
        </p:txBody>
      </p:sp>
    </p:spTree>
    <p:extLst>
      <p:ext uri="{BB962C8B-B14F-4D97-AF65-F5344CB8AC3E}">
        <p14:creationId xmlns:p14="http://schemas.microsoft.com/office/powerpoint/2010/main" val="187881435"/>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Jacob Gwin, Ardmore (AL) Church of Christ, presented April 28, 2024</a:t>
            </a:r>
          </a:p>
          <a:p>
            <a:endParaRPr lang="en-US" dirty="0"/>
          </a:p>
          <a:p>
            <a:r>
              <a:rPr lang="en-US" b="1" dirty="0"/>
              <a:t>John 10:26-30</a:t>
            </a:r>
            <a:r>
              <a:rPr lang="en-US" dirty="0"/>
              <a:t> – “26 but you do not believe because you are not part of my flock. 27 My sheep hear my voice, and I know them, and they follow me. 28 I give them eternal life, and they will never perish, and no one will snatch them out of my hand. 29 My Father, who has given them to me, is greater than all, and no one is able to snatch them out of the Father's hand. 30 I and the Father are one.“</a:t>
            </a:r>
          </a:p>
          <a:p>
            <a:endParaRPr lang="en-US" dirty="0"/>
          </a:p>
          <a:p>
            <a:r>
              <a:rPr lang="en-US" b="1" dirty="0"/>
              <a:t>John 21:15-17</a:t>
            </a:r>
            <a:r>
              <a:rPr lang="en-US" dirty="0"/>
              <a:t> – “15 When they had finished breakfast, Jesus said to Simon Peter, ‘Simon, son of John, do you love me more than these?’ He said to him, ‘Yes, Lord; you know that I love you.’ He said to him, ‘Feed my lambs.’ 16 He said to him a second time, ‘Simon, son of John, do you love me?’ He said to him, ‘Yes, Lord; you know that I love you.’ He said to him, ‘Tend my sheep.’ 17 He said to him the third time, ‘Simon, son of John, do you love me?’ Peter was grieved because he said to him the third time, ‘Do you love me?’ and he said to him, ‘Lord, you know everything; you know that I love you.’ Jesus said to him, ‘Feed my sheep.’”</a:t>
            </a:r>
          </a:p>
          <a:p>
            <a:endParaRPr lang="en-US" dirty="0"/>
          </a:p>
          <a:p>
            <a:r>
              <a:rPr lang="en-US" b="1" u="sng" dirty="0"/>
              <a:t>Sheep</a:t>
            </a:r>
          </a:p>
          <a:p>
            <a:endParaRPr lang="en-US" dirty="0"/>
          </a:p>
          <a:p>
            <a:r>
              <a:rPr lang="en-US" b="1" dirty="0"/>
              <a:t>Matthew 9:36</a:t>
            </a:r>
            <a:r>
              <a:rPr lang="en-US" dirty="0"/>
              <a:t> – “But when he saw the multitudes, he was moved with compassion for them, because they were </a:t>
            </a:r>
            <a:r>
              <a:rPr lang="en-US" b="1" dirty="0"/>
              <a:t>distressed and scattered</a:t>
            </a:r>
            <a:r>
              <a:rPr lang="en-US" dirty="0"/>
              <a:t>, as sheep not having a shepherd.”</a:t>
            </a:r>
          </a:p>
          <a:p>
            <a:endParaRPr lang="en-US" dirty="0"/>
          </a:p>
          <a:p>
            <a:r>
              <a:rPr lang="en-US" b="1" dirty="0"/>
              <a:t>Mark 6:34</a:t>
            </a:r>
            <a:r>
              <a:rPr lang="en-US" dirty="0"/>
              <a:t> – “And he came forth and saw a great multitude, and he had compassion on them, because they were </a:t>
            </a:r>
            <a:r>
              <a:rPr lang="en-US" b="1" dirty="0"/>
              <a:t>as sheep not having a shepherd</a:t>
            </a:r>
            <a:r>
              <a:rPr lang="en-US" dirty="0"/>
              <a:t>: and he began to teach them many things.”</a:t>
            </a:r>
          </a:p>
          <a:p>
            <a:endParaRPr lang="en-US" dirty="0"/>
          </a:p>
          <a:p>
            <a:r>
              <a:rPr lang="en-US" b="1" dirty="0"/>
              <a:t>Luke 15:4</a:t>
            </a:r>
            <a:r>
              <a:rPr lang="en-US" dirty="0"/>
              <a:t> – “What man of you, having a hundred sheep, and having lost one of them, doth not leave the ninety and nine in the wilderness, and </a:t>
            </a:r>
            <a:r>
              <a:rPr lang="en-US" b="1" dirty="0"/>
              <a:t>go after that which is lost</a:t>
            </a:r>
            <a:r>
              <a:rPr lang="en-US" dirty="0"/>
              <a:t>, until he find it?”</a:t>
            </a:r>
          </a:p>
          <a:p>
            <a:endParaRPr lang="en-US" dirty="0"/>
          </a:p>
          <a:p>
            <a:endParaRPr lang="en-US" dirty="0"/>
          </a:p>
        </p:txBody>
      </p:sp>
      <p:sp>
        <p:nvSpPr>
          <p:cNvPr id="4" name="Slide Number Placeholder 3"/>
          <p:cNvSpPr>
            <a:spLocks noGrp="1"/>
          </p:cNvSpPr>
          <p:nvPr>
            <p:ph type="sldNum" sz="quarter" idx="5"/>
          </p:nvPr>
        </p:nvSpPr>
        <p:spPr/>
        <p:txBody>
          <a:bodyPr/>
          <a:lstStyle/>
          <a:p>
            <a:fld id="{24B557FC-5D2E-4FD1-9876-B206A08D041A}" type="slidenum">
              <a:rPr lang="en-US" smtClean="0"/>
              <a:t>1</a:t>
            </a:fld>
            <a:endParaRPr lang="en-US"/>
          </a:p>
        </p:txBody>
      </p:sp>
      <p:sp>
        <p:nvSpPr>
          <p:cNvPr id="5" name="Date Placeholder 4">
            <a:extLst>
              <a:ext uri="{FF2B5EF4-FFF2-40B4-BE49-F238E27FC236}">
                <a16:creationId xmlns:a16="http://schemas.microsoft.com/office/drawing/2014/main" id="{77215985-DC6F-EBBF-FBD0-94DB41BD0654}"/>
              </a:ext>
            </a:extLst>
          </p:cNvPr>
          <p:cNvSpPr>
            <a:spLocks noGrp="1"/>
          </p:cNvSpPr>
          <p:nvPr>
            <p:ph type="dt" idx="1"/>
          </p:nvPr>
        </p:nvSpPr>
        <p:spPr/>
        <p:txBody>
          <a:bodyPr/>
          <a:lstStyle/>
          <a:p>
            <a:r>
              <a:rPr lang="en-US"/>
              <a:t>4/13/2025 am</a:t>
            </a:r>
          </a:p>
        </p:txBody>
      </p:sp>
      <p:sp>
        <p:nvSpPr>
          <p:cNvPr id="6" name="Footer Placeholder 5">
            <a:extLst>
              <a:ext uri="{FF2B5EF4-FFF2-40B4-BE49-F238E27FC236}">
                <a16:creationId xmlns:a16="http://schemas.microsoft.com/office/drawing/2014/main" id="{9B21A539-10E1-C57B-4007-DA514DC44F9A}"/>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821869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Timothy 1:3-7</a:t>
            </a:r>
            <a:r>
              <a:rPr lang="en-US" dirty="0"/>
              <a:t> – “3 As I urged you when I was going to Macedonia, remain at Ephesus that you may </a:t>
            </a:r>
            <a:r>
              <a:rPr lang="en-US" b="1" dirty="0"/>
              <a:t>charge certain persons not to teach any different doctrine</a:t>
            </a:r>
            <a:r>
              <a:rPr lang="en-US" dirty="0"/>
              <a:t>, 4 nor to devote themselves to myths and endless genealogies, which promote speculations rather than the stewardship from God that is by faith. 5 The aim of our charge is love that issues from a pure heart and a good conscience and a sincere faith. 6 Certain persons, by swerving from these, have </a:t>
            </a:r>
            <a:r>
              <a:rPr lang="en-US" b="1" dirty="0"/>
              <a:t>wandered away into vain discussion</a:t>
            </a:r>
            <a:r>
              <a:rPr lang="en-US" dirty="0"/>
              <a:t>, 7 desiring to be teachers of the law, </a:t>
            </a:r>
            <a:r>
              <a:rPr lang="en-US" b="1" dirty="0"/>
              <a:t>without understanding</a:t>
            </a:r>
            <a:r>
              <a:rPr lang="en-US" dirty="0"/>
              <a:t> either what they are saying or the things about which they make confident assertions.”</a:t>
            </a:r>
          </a:p>
          <a:p>
            <a:endParaRPr lang="en-US" dirty="0"/>
          </a:p>
          <a:p>
            <a:r>
              <a:rPr lang="en-US" b="1" dirty="0"/>
              <a:t>Romans 10:11-21</a:t>
            </a:r>
            <a:r>
              <a:rPr lang="en-US" dirty="0"/>
              <a:t> – “11 For the Scripture says, ‘Everyone who believes in him will not be put to shame.’ [</a:t>
            </a:r>
            <a:r>
              <a:rPr lang="en-US" b="1" dirty="0"/>
              <a:t>Isaiah 28:16</a:t>
            </a:r>
            <a:r>
              <a:rPr lang="en-US" b="0" dirty="0"/>
              <a:t>]</a:t>
            </a:r>
            <a:r>
              <a:rPr lang="en-US" dirty="0"/>
              <a:t> 12 For there is no distinction between Jew and Greek; the same Lord is Lord of all, bestowing his riches on all who call on him. 13 For ‘everyone who calls on the name of the Lord will be saved.’ [</a:t>
            </a:r>
            <a:r>
              <a:rPr lang="en-US" b="1" dirty="0"/>
              <a:t>Joel 2:32</a:t>
            </a:r>
            <a:r>
              <a:rPr lang="en-US" dirty="0"/>
              <a:t>] 14 But how are they to call on him in whom they have not believed? And how are they to believe in him of whom they have never heard? And how are they to hear without someone preaching? 15 And how are they to preach unless they are sent? As it is written, ‘How beautiful are the feet of those who preach the good news!’ [</a:t>
            </a:r>
            <a:r>
              <a:rPr lang="en-US" b="1" dirty="0"/>
              <a:t>Isaiah 52:7</a:t>
            </a:r>
            <a:r>
              <a:rPr lang="en-US" dirty="0"/>
              <a:t>] 16 But they have not all obeyed the gospel. For Isaiah says, ‘Lord, who has believed what he has heard from us?’ [</a:t>
            </a:r>
            <a:r>
              <a:rPr lang="en-US" b="1" dirty="0"/>
              <a:t>Isaiah 53:1</a:t>
            </a:r>
            <a:r>
              <a:rPr lang="en-US" b="0" dirty="0"/>
              <a:t>]</a:t>
            </a:r>
            <a:r>
              <a:rPr lang="en-US" dirty="0"/>
              <a:t> 17 So </a:t>
            </a:r>
            <a:r>
              <a:rPr lang="en-US" b="1" dirty="0"/>
              <a:t>faith comes from hearing</a:t>
            </a:r>
            <a:r>
              <a:rPr lang="en-US" dirty="0"/>
              <a:t>, and </a:t>
            </a:r>
            <a:r>
              <a:rPr lang="en-US" b="1" dirty="0"/>
              <a:t>hearing through the word of Christ</a:t>
            </a:r>
            <a:r>
              <a:rPr lang="en-US" dirty="0"/>
              <a:t>. 18 But I ask, have they not heard? Indeed they have, for ‘Their voice has gone out to all the earth, and their words to the ends of the world.’ [</a:t>
            </a:r>
            <a:r>
              <a:rPr lang="en-US" b="1" dirty="0"/>
              <a:t>Psalms 19:4</a:t>
            </a:r>
            <a:r>
              <a:rPr lang="en-US" b="0" dirty="0"/>
              <a:t>]</a:t>
            </a:r>
            <a:r>
              <a:rPr lang="en-US" dirty="0"/>
              <a:t> 19 But I ask, did Israel not understand? First Moses says, ‘I will make you jealous of those who are not a nation; with a foolish nation I will make you angry.’ [</a:t>
            </a:r>
            <a:r>
              <a:rPr lang="en-US" b="1" dirty="0"/>
              <a:t>Deuteronomy 32:21</a:t>
            </a:r>
            <a:r>
              <a:rPr lang="en-US" b="0" dirty="0"/>
              <a:t>]</a:t>
            </a:r>
            <a:r>
              <a:rPr lang="en-US" dirty="0"/>
              <a:t> 20 Then Isaiah is so bold as to say, ‘I have been found by those who did not seek me; I have shown myself to those who did not ask for me.’ [</a:t>
            </a:r>
            <a:r>
              <a:rPr lang="en-US" b="1" dirty="0"/>
              <a:t>Isaiah 65:1</a:t>
            </a:r>
            <a:r>
              <a:rPr lang="en-US" b="0" dirty="0"/>
              <a:t>]</a:t>
            </a:r>
            <a:r>
              <a:rPr lang="en-US" dirty="0"/>
              <a:t> 21 But of Israel he says, ‘All day long I have held out my hands to a disobedient and contrary people.’“ [</a:t>
            </a:r>
            <a:r>
              <a:rPr lang="en-US" b="1" dirty="0"/>
              <a:t>Isaiah 65:2</a:t>
            </a:r>
            <a:r>
              <a:rPr lang="en-US" b="0" dirty="0"/>
              <a:t>]</a:t>
            </a:r>
          </a:p>
          <a:p>
            <a:endParaRPr lang="en-US" b="0" dirty="0"/>
          </a:p>
          <a:p>
            <a:r>
              <a:rPr lang="en-US" b="1" dirty="0"/>
              <a:t>I Timothy 6:20-21</a:t>
            </a:r>
            <a:r>
              <a:rPr lang="en-US" dirty="0"/>
              <a:t> – “20 O Timothy, guard the deposit entrusted to you. Avoid the </a:t>
            </a:r>
            <a:r>
              <a:rPr lang="en-US" b="1" dirty="0"/>
              <a:t>irreverent babble</a:t>
            </a:r>
            <a:r>
              <a:rPr lang="en-US" dirty="0"/>
              <a:t> and </a:t>
            </a:r>
            <a:r>
              <a:rPr lang="en-US" b="1" dirty="0"/>
              <a:t>contradictions</a:t>
            </a:r>
            <a:r>
              <a:rPr lang="en-US" dirty="0"/>
              <a:t> of what is falsely called ‘knowledge,’ 21 for </a:t>
            </a:r>
            <a:r>
              <a:rPr lang="en-US" b="1" dirty="0"/>
              <a:t>by professing it some have swerved from the faith</a:t>
            </a:r>
            <a:r>
              <a:rPr lang="en-US" dirty="0"/>
              <a:t>.”</a:t>
            </a:r>
          </a:p>
        </p:txBody>
      </p:sp>
      <p:sp>
        <p:nvSpPr>
          <p:cNvPr id="4" name="Slide Number Placeholder 3"/>
          <p:cNvSpPr>
            <a:spLocks noGrp="1"/>
          </p:cNvSpPr>
          <p:nvPr>
            <p:ph type="sldNum" sz="quarter" idx="5"/>
          </p:nvPr>
        </p:nvSpPr>
        <p:spPr/>
        <p:txBody>
          <a:bodyPr/>
          <a:lstStyle/>
          <a:p>
            <a:fld id="{24B557FC-5D2E-4FD1-9876-B206A08D041A}" type="slidenum">
              <a:rPr lang="en-US" smtClean="0"/>
              <a:t>2</a:t>
            </a:fld>
            <a:endParaRPr lang="en-US"/>
          </a:p>
        </p:txBody>
      </p:sp>
      <p:sp>
        <p:nvSpPr>
          <p:cNvPr id="5" name="Date Placeholder 4">
            <a:extLst>
              <a:ext uri="{FF2B5EF4-FFF2-40B4-BE49-F238E27FC236}">
                <a16:creationId xmlns:a16="http://schemas.microsoft.com/office/drawing/2014/main" id="{15686941-16DD-CEE0-B293-A3432E1CBEFB}"/>
              </a:ext>
            </a:extLst>
          </p:cNvPr>
          <p:cNvSpPr>
            <a:spLocks noGrp="1"/>
          </p:cNvSpPr>
          <p:nvPr>
            <p:ph type="dt" idx="1"/>
          </p:nvPr>
        </p:nvSpPr>
        <p:spPr/>
        <p:txBody>
          <a:bodyPr/>
          <a:lstStyle/>
          <a:p>
            <a:r>
              <a:rPr lang="en-US"/>
              <a:t>4/13/2025 am</a:t>
            </a:r>
          </a:p>
        </p:txBody>
      </p:sp>
      <p:sp>
        <p:nvSpPr>
          <p:cNvPr id="6" name="Footer Placeholder 5">
            <a:extLst>
              <a:ext uri="{FF2B5EF4-FFF2-40B4-BE49-F238E27FC236}">
                <a16:creationId xmlns:a16="http://schemas.microsoft.com/office/drawing/2014/main" id="{34161D86-FC4F-7DDB-92E1-9BDB0FFF629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628224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Timothy 4:1-5</a:t>
            </a:r>
            <a:r>
              <a:rPr lang="en-US" dirty="0"/>
              <a:t> – “1 I charge you in the presence of God and of Christ Jesus, who is to judge the living and the dead, and by his appearing and his kingdom: 2 preach the word; </a:t>
            </a:r>
            <a:r>
              <a:rPr lang="en-US" b="1" dirty="0"/>
              <a:t>be ready in season and out of season; reprove, rebuke, and exhort</a:t>
            </a:r>
            <a:r>
              <a:rPr lang="en-US" dirty="0"/>
              <a:t>, with complete patience and teaching. 3 </a:t>
            </a:r>
            <a:r>
              <a:rPr lang="en-US" b="1" dirty="0"/>
              <a:t>For the time is coming when people will not endure sound teaching</a:t>
            </a:r>
            <a:r>
              <a:rPr lang="en-US" dirty="0"/>
              <a:t>, but having itching ears they will accumulate for themselves teachers to suit their own passions, 4 and will turn away from listening to the truth and wander off into myths. 5 As for you, always be sober-minded, endure suffering, do the work of an evangelist, fulfill your ministry.”</a:t>
            </a:r>
          </a:p>
          <a:p>
            <a:endParaRPr lang="en-US" dirty="0"/>
          </a:p>
          <a:p>
            <a:r>
              <a:rPr lang="en-US" b="1" dirty="0"/>
              <a:t>Acts 20:26-27</a:t>
            </a:r>
            <a:r>
              <a:rPr lang="en-US" dirty="0"/>
              <a:t> – “26 Therefore I testify to you this day that I am innocent of the blood of all of you, 27 for </a:t>
            </a:r>
            <a:r>
              <a:rPr lang="en-US" b="1" dirty="0"/>
              <a:t>I did not shrink from declaring to you the whole counsel of God</a:t>
            </a:r>
            <a:r>
              <a:rPr lang="en-US" dirty="0"/>
              <a:t>.”</a:t>
            </a:r>
          </a:p>
          <a:p>
            <a:endParaRPr lang="en-US" dirty="0"/>
          </a:p>
          <a:p>
            <a:r>
              <a:rPr lang="en-US" b="1" dirty="0"/>
              <a:t>John 8:31-32</a:t>
            </a:r>
            <a:r>
              <a:rPr lang="en-US" dirty="0"/>
              <a:t> – “31 So Jesus said to the Jews who had believed in him, ‘</a:t>
            </a:r>
            <a:r>
              <a:rPr lang="en-US" b="1" dirty="0"/>
              <a:t>If you abide in my word, you are truly my disciples</a:t>
            </a:r>
            <a:r>
              <a:rPr lang="en-US" dirty="0"/>
              <a:t>, 32 and you will know the truth, and the truth will set you free.’“</a:t>
            </a:r>
          </a:p>
          <a:p>
            <a:endParaRPr lang="en-US" dirty="0"/>
          </a:p>
          <a:p>
            <a:r>
              <a:rPr lang="en-US" b="1" dirty="0"/>
              <a:t>Matthew 13:14-15</a:t>
            </a:r>
            <a:r>
              <a:rPr lang="en-US" dirty="0"/>
              <a:t> – “14 Indeed, in their case the prophecy of Isaiah is fulfilled that says: ‘You will indeed hear but never understand, and you will indeed see but never perceive. 15 For this people's heart has grown dull, and with their ears they can barely hear, and their eyes they have closed, lest they should see with their eyes and hear with their ears and </a:t>
            </a:r>
            <a:r>
              <a:rPr lang="en-US" b="1" dirty="0"/>
              <a:t>understand with their heart and turn, and I would heal them</a:t>
            </a:r>
            <a:r>
              <a:rPr lang="en-US" dirty="0"/>
              <a:t>.’” [</a:t>
            </a:r>
            <a:r>
              <a:rPr lang="en-US" b="1" dirty="0"/>
              <a:t>Isaiah 6:9-10</a:t>
            </a:r>
            <a:r>
              <a:rPr lang="en-US" b="0" dirty="0"/>
              <a:t>]</a:t>
            </a:r>
            <a:endParaRPr lang="en-US" dirty="0"/>
          </a:p>
        </p:txBody>
      </p:sp>
      <p:sp>
        <p:nvSpPr>
          <p:cNvPr id="4" name="Slide Number Placeholder 3"/>
          <p:cNvSpPr>
            <a:spLocks noGrp="1"/>
          </p:cNvSpPr>
          <p:nvPr>
            <p:ph type="sldNum" sz="quarter" idx="5"/>
          </p:nvPr>
        </p:nvSpPr>
        <p:spPr/>
        <p:txBody>
          <a:bodyPr/>
          <a:lstStyle/>
          <a:p>
            <a:fld id="{24B557FC-5D2E-4FD1-9876-B206A08D041A}" type="slidenum">
              <a:rPr lang="en-US" smtClean="0"/>
              <a:t>3</a:t>
            </a:fld>
            <a:endParaRPr lang="en-US"/>
          </a:p>
        </p:txBody>
      </p:sp>
      <p:sp>
        <p:nvSpPr>
          <p:cNvPr id="5" name="Date Placeholder 4">
            <a:extLst>
              <a:ext uri="{FF2B5EF4-FFF2-40B4-BE49-F238E27FC236}">
                <a16:creationId xmlns:a16="http://schemas.microsoft.com/office/drawing/2014/main" id="{21530CE1-680B-99BD-FF1A-9B782E6D689E}"/>
              </a:ext>
            </a:extLst>
          </p:cNvPr>
          <p:cNvSpPr>
            <a:spLocks noGrp="1"/>
          </p:cNvSpPr>
          <p:nvPr>
            <p:ph type="dt" idx="1"/>
          </p:nvPr>
        </p:nvSpPr>
        <p:spPr/>
        <p:txBody>
          <a:bodyPr/>
          <a:lstStyle/>
          <a:p>
            <a:r>
              <a:rPr lang="en-US"/>
              <a:t>4/13/2025 am</a:t>
            </a:r>
          </a:p>
        </p:txBody>
      </p:sp>
      <p:sp>
        <p:nvSpPr>
          <p:cNvPr id="6" name="Footer Placeholder 5">
            <a:extLst>
              <a:ext uri="{FF2B5EF4-FFF2-40B4-BE49-F238E27FC236}">
                <a16:creationId xmlns:a16="http://schemas.microsoft.com/office/drawing/2014/main" id="{8E6D7F40-FA5A-779F-E895-DFFE83C3BF9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529339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Timothy 2:15-19</a:t>
            </a:r>
            <a:r>
              <a:rPr lang="en-US" dirty="0"/>
              <a:t> – “15 Do your best to present yourself to God as one approved, a worker who has no need to be ashamed, rightly handling the word of truth. 16 But avoid irreverent babble, for it will lead people into more and more ungodliness, 17 and their talk will spread like gangrene. Among them are Hymenaeus and Philetus, 18 </a:t>
            </a:r>
            <a:r>
              <a:rPr lang="en-US" b="1" dirty="0"/>
              <a:t>who have swerved from the truth</a:t>
            </a:r>
            <a:r>
              <a:rPr lang="en-US" dirty="0"/>
              <a:t>, saying that the resurrection has already happened. They are upsetting the faith of some. 19 But God's firm foundation stands, bearing this seal: ‘The Lord knows those who are his,’ [</a:t>
            </a:r>
            <a:r>
              <a:rPr lang="en-US" b="1" dirty="0"/>
              <a:t>Numbers 16:5</a:t>
            </a:r>
            <a:r>
              <a:rPr lang="en-US" b="0" dirty="0"/>
              <a:t>?]</a:t>
            </a:r>
            <a:r>
              <a:rPr lang="en-US" dirty="0"/>
              <a:t> and, ‘Let everyone who names the name of the Lord depart from iniquity.’</a:t>
            </a:r>
          </a:p>
          <a:p>
            <a:endParaRPr lang="en-US" dirty="0"/>
          </a:p>
          <a:p>
            <a:r>
              <a:rPr lang="en-US" b="1" dirty="0"/>
              <a:t>II Peter 3:14-18</a:t>
            </a:r>
            <a:r>
              <a:rPr lang="en-US" dirty="0"/>
              <a:t> – “14 Therefore, beloved, since you are waiting for these, be diligent to be found by him without spot or blemish, and at peace. 15 And count the patience of our Lord as salvation, just as our beloved brother Paul also wrote to you according to the wisdom given him, 16 as he does in all his letters when he speaks in them of these matters. There are some things in them that are hard to understand, which the ignorant and unstable twist to their own destruction, as they do the other Scriptures. 17 You therefore, beloved, knowing this beforehand, </a:t>
            </a:r>
            <a:r>
              <a:rPr lang="en-US" b="1" dirty="0"/>
              <a:t>take care that you are not carried away with the error of lawless people</a:t>
            </a:r>
            <a:r>
              <a:rPr lang="en-US" dirty="0"/>
              <a:t> and lose your own stability. 18 But grow in the grace and knowledge of our Lord and Savior Jesus Christ. To him be the glory both now and to the day of eternity. Amen.”</a:t>
            </a:r>
          </a:p>
          <a:p>
            <a:endParaRPr lang="en-US" dirty="0"/>
          </a:p>
          <a:p>
            <a:r>
              <a:rPr lang="en-US" b="1" dirty="0"/>
              <a:t>Mark 7:6-9</a:t>
            </a:r>
            <a:r>
              <a:rPr lang="en-US" dirty="0"/>
              <a:t> – “6 And he said to them, ‘Well did Isaiah prophesy of you hypocrites, as it is written, “This people honors me with their lips, but their heart is far from me; 7 in vain do they worship me, teaching as doctrines the commandments of men.” 8 </a:t>
            </a:r>
            <a:r>
              <a:rPr lang="en-US" b="1" dirty="0"/>
              <a:t>You leave the commandment of God and hold to the tradition of men</a:t>
            </a:r>
            <a:r>
              <a:rPr lang="en-US" dirty="0"/>
              <a:t>.’ 9 And he said to them, ‘You have a fine way of rejecting the commandment of God in order to establish your tradition!’” [</a:t>
            </a:r>
            <a:r>
              <a:rPr lang="en-US" i="1" dirty="0"/>
              <a:t>9 And he said unto them, Full well do ye reject the commandment of God, that ye may keep your tradition.</a:t>
            </a:r>
            <a:r>
              <a:rPr lang="en-US" dirty="0"/>
              <a:t> ASV]</a:t>
            </a:r>
          </a:p>
        </p:txBody>
      </p:sp>
      <p:sp>
        <p:nvSpPr>
          <p:cNvPr id="4" name="Slide Number Placeholder 3"/>
          <p:cNvSpPr>
            <a:spLocks noGrp="1"/>
          </p:cNvSpPr>
          <p:nvPr>
            <p:ph type="sldNum" sz="quarter" idx="5"/>
          </p:nvPr>
        </p:nvSpPr>
        <p:spPr/>
        <p:txBody>
          <a:bodyPr/>
          <a:lstStyle/>
          <a:p>
            <a:fld id="{24B557FC-5D2E-4FD1-9876-B206A08D041A}" type="slidenum">
              <a:rPr lang="en-US" smtClean="0"/>
              <a:t>4</a:t>
            </a:fld>
            <a:endParaRPr lang="en-US"/>
          </a:p>
        </p:txBody>
      </p:sp>
      <p:sp>
        <p:nvSpPr>
          <p:cNvPr id="5" name="Date Placeholder 4">
            <a:extLst>
              <a:ext uri="{FF2B5EF4-FFF2-40B4-BE49-F238E27FC236}">
                <a16:creationId xmlns:a16="http://schemas.microsoft.com/office/drawing/2014/main" id="{DF435E03-79F3-0E72-5AC7-DF586B0CED6D}"/>
              </a:ext>
            </a:extLst>
          </p:cNvPr>
          <p:cNvSpPr>
            <a:spLocks noGrp="1"/>
          </p:cNvSpPr>
          <p:nvPr>
            <p:ph type="dt" idx="1"/>
          </p:nvPr>
        </p:nvSpPr>
        <p:spPr/>
        <p:txBody>
          <a:bodyPr/>
          <a:lstStyle/>
          <a:p>
            <a:r>
              <a:rPr lang="en-US"/>
              <a:t>4/13/2025 am</a:t>
            </a:r>
          </a:p>
        </p:txBody>
      </p:sp>
      <p:sp>
        <p:nvSpPr>
          <p:cNvPr id="6" name="Footer Placeholder 5">
            <a:extLst>
              <a:ext uri="{FF2B5EF4-FFF2-40B4-BE49-F238E27FC236}">
                <a16:creationId xmlns:a16="http://schemas.microsoft.com/office/drawing/2014/main" id="{BED0D477-3985-07D3-24EC-D4156203320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954038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Timothy 6:6-10</a:t>
            </a:r>
            <a:r>
              <a:rPr lang="en-US" dirty="0"/>
              <a:t> – “6 Now there is great gain in godliness with contentment, 7 for </a:t>
            </a:r>
            <a:r>
              <a:rPr lang="en-US" b="1" dirty="0"/>
              <a:t>we brought nothing into the world, and we cannot take anything out of the world</a:t>
            </a:r>
            <a:r>
              <a:rPr lang="en-US" dirty="0"/>
              <a:t>. 8 But if we have food and clothing, with these we will be content. 9 But those who desire to be rich fall into temptation, into a snare, into many senseless and harmful desires that plunge people into ruin and destruction. 10 For the love of money is a root of all kinds of evils. It is through this craving that some have wandered away from the faith and pierced themselves with many pangs.”</a:t>
            </a:r>
          </a:p>
          <a:p>
            <a:endParaRPr lang="en-US" dirty="0"/>
          </a:p>
          <a:p>
            <a:r>
              <a:rPr lang="en-US" b="1" dirty="0"/>
              <a:t>Matthew 6:19-21, 25, 33-34</a:t>
            </a:r>
            <a:r>
              <a:rPr lang="en-US" dirty="0"/>
              <a:t> – “19 Do not lay up for yourselves treasures on earth, where moth and rust destroy and where thieves break in and steal, 20 but </a:t>
            </a:r>
            <a:r>
              <a:rPr lang="en-US" b="1" dirty="0"/>
              <a:t>lay up for yourselves treasures in heaven</a:t>
            </a:r>
            <a:r>
              <a:rPr lang="en-US" dirty="0"/>
              <a:t>, where neither moth nor rust destroys and where thieves do not break in and steal. 21 For where your treasure is, there your heart will be also … 25 Therefore I tell you, </a:t>
            </a:r>
            <a:r>
              <a:rPr lang="en-US" b="1" dirty="0"/>
              <a:t>do not be anxious about your life</a:t>
            </a:r>
            <a:r>
              <a:rPr lang="en-US" dirty="0"/>
              <a:t>, what you will eat or what you will drink, nor about your body, what you will put on. Is not life more than food, and the body more than clothing? … 33 But </a:t>
            </a:r>
            <a:r>
              <a:rPr lang="en-US" b="1" dirty="0"/>
              <a:t>seek first the kingdom of God and his righteousness</a:t>
            </a:r>
            <a:r>
              <a:rPr lang="en-US" dirty="0"/>
              <a:t>, and all these things will be added to you. 34 Therefore do not be anxious about tomorrow, for tomorrow will be anxious for itself. Sufficient for the day is its own trouble.”</a:t>
            </a:r>
          </a:p>
        </p:txBody>
      </p:sp>
      <p:sp>
        <p:nvSpPr>
          <p:cNvPr id="4" name="Slide Number Placeholder 3"/>
          <p:cNvSpPr>
            <a:spLocks noGrp="1"/>
          </p:cNvSpPr>
          <p:nvPr>
            <p:ph type="sldNum" sz="quarter" idx="5"/>
          </p:nvPr>
        </p:nvSpPr>
        <p:spPr/>
        <p:txBody>
          <a:bodyPr/>
          <a:lstStyle/>
          <a:p>
            <a:fld id="{24B557FC-5D2E-4FD1-9876-B206A08D041A}" type="slidenum">
              <a:rPr lang="en-US" smtClean="0"/>
              <a:t>5</a:t>
            </a:fld>
            <a:endParaRPr lang="en-US"/>
          </a:p>
        </p:txBody>
      </p:sp>
      <p:sp>
        <p:nvSpPr>
          <p:cNvPr id="5" name="Date Placeholder 4">
            <a:extLst>
              <a:ext uri="{FF2B5EF4-FFF2-40B4-BE49-F238E27FC236}">
                <a16:creationId xmlns:a16="http://schemas.microsoft.com/office/drawing/2014/main" id="{9E0A5F7A-507D-C6D8-BA9C-15264009A0FB}"/>
              </a:ext>
            </a:extLst>
          </p:cNvPr>
          <p:cNvSpPr>
            <a:spLocks noGrp="1"/>
          </p:cNvSpPr>
          <p:nvPr>
            <p:ph type="dt" idx="1"/>
          </p:nvPr>
        </p:nvSpPr>
        <p:spPr/>
        <p:txBody>
          <a:bodyPr/>
          <a:lstStyle/>
          <a:p>
            <a:r>
              <a:rPr lang="en-US"/>
              <a:t>4/13/2025 am</a:t>
            </a:r>
          </a:p>
        </p:txBody>
      </p:sp>
      <p:sp>
        <p:nvSpPr>
          <p:cNvPr id="6" name="Footer Placeholder 5">
            <a:extLst>
              <a:ext uri="{FF2B5EF4-FFF2-40B4-BE49-F238E27FC236}">
                <a16:creationId xmlns:a16="http://schemas.microsoft.com/office/drawing/2014/main" id="{67C8FAC0-4608-FC38-121E-E8A2D7E2DF5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5602596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Isaiah 53: 1-12</a:t>
            </a:r>
            <a:r>
              <a:rPr lang="en-US" dirty="0"/>
              <a:t> – “1 Who has believed what they heard from us? And to whom has the arm of the Lord been revealed? 2 For he grew up before him like a young plant, and like a root out of dry ground; he had no form or majesty that we should look at him, and no beauty that we should desire him. 3 He was despised and rejected by men; a man of sorrows, and acquainted with grief; and as one from whom men hide their faces he was despised, and we esteemed him not. 4 Surely he has borne our griefs and carried our sorrows; yet we esteemed him stricken, smitten by God, and afflicted. 5 But he was wounded for our transgressions; he was crushed for our iniquities; upon him was the chastisement that brought us peace, and with his stripes we are healed. 6 </a:t>
            </a:r>
            <a:r>
              <a:rPr lang="en-US" b="1" dirty="0"/>
              <a:t>All we like sheep have gone astray; we have turned every one to his own way; and the Lord has laid on him the iniquity of us all</a:t>
            </a:r>
            <a:r>
              <a:rPr lang="en-US" dirty="0"/>
              <a:t>. 7 He was oppressed, and he was afflicted, yet he opened not his mouth; like a lamb that is led to the slaughter, and like a sheep that before its shearers is silent, so he opened not his mouth. 8 By oppression and judgment he was taken away; and as for his generation, who considered that he was cut off out of the land of the living, stricken for the transgression of my people? 9 And they made his grave with the wicked and with a rich man in his death, although he had done no violence, and there was no deceit in his mouth. 10 Yet it was the will of the Lord to crush him; he has put him to grief; when his soul makes an offering for sin, he shall see his offspring; he shall prolong his days; the will of the Lord shall prosper in his hand. 11 Out of the anguish of his soul he shall see and be satisfied; by his knowledge shall the righteous one, my servant, make many to be accounted righteous, and he shall bear their iniquities. 12 Therefore I will divide him a portion with the many, and he shall divide the spoil with the strong, because he poured out his soul to death and was numbered with the transgressors; yet he bore the sin of many, and makes intercession for the transgressors.”</a:t>
            </a:r>
          </a:p>
          <a:p>
            <a:endParaRPr lang="en-US" dirty="0"/>
          </a:p>
          <a:p>
            <a:r>
              <a:rPr lang="en-US" b="1" dirty="0"/>
              <a:t>I Peter 2:21-25</a:t>
            </a:r>
            <a:r>
              <a:rPr lang="en-US" dirty="0"/>
              <a:t> – “21 For to this you have been called, because Christ also suffered for you, leaving you an example, so that you might follow in his steps. 22 He committed no sin, neither was deceit found in his mouth. 23 When he was reviled, he did not revile in return; when he suffered, he did not threaten, but continued entrusting himself to him who judges justly. 24 He himself bore our sins in his body on the tree, that we might die to sin and live to righteousness. By his wounds you have been healed. 25 For </a:t>
            </a:r>
            <a:r>
              <a:rPr lang="en-US" b="1" dirty="0"/>
              <a:t>you were straying like sheep, but have now returned</a:t>
            </a:r>
            <a:r>
              <a:rPr lang="en-US" dirty="0"/>
              <a:t> to the Shepherd and Overseer of your souls.”</a:t>
            </a:r>
          </a:p>
        </p:txBody>
      </p:sp>
      <p:sp>
        <p:nvSpPr>
          <p:cNvPr id="4" name="Slide Number Placeholder 3"/>
          <p:cNvSpPr>
            <a:spLocks noGrp="1"/>
          </p:cNvSpPr>
          <p:nvPr>
            <p:ph type="sldNum" sz="quarter" idx="5"/>
          </p:nvPr>
        </p:nvSpPr>
        <p:spPr/>
        <p:txBody>
          <a:bodyPr/>
          <a:lstStyle/>
          <a:p>
            <a:fld id="{24B557FC-5D2E-4FD1-9876-B206A08D041A}" type="slidenum">
              <a:rPr lang="en-US" smtClean="0"/>
              <a:t>6</a:t>
            </a:fld>
            <a:endParaRPr lang="en-US"/>
          </a:p>
        </p:txBody>
      </p:sp>
      <p:sp>
        <p:nvSpPr>
          <p:cNvPr id="5" name="Date Placeholder 4">
            <a:extLst>
              <a:ext uri="{FF2B5EF4-FFF2-40B4-BE49-F238E27FC236}">
                <a16:creationId xmlns:a16="http://schemas.microsoft.com/office/drawing/2014/main" id="{66A1C8AF-8CCE-ADCE-2C0D-38B7037044B3}"/>
              </a:ext>
            </a:extLst>
          </p:cNvPr>
          <p:cNvSpPr>
            <a:spLocks noGrp="1"/>
          </p:cNvSpPr>
          <p:nvPr>
            <p:ph type="dt" idx="1"/>
          </p:nvPr>
        </p:nvSpPr>
        <p:spPr/>
        <p:txBody>
          <a:bodyPr/>
          <a:lstStyle/>
          <a:p>
            <a:r>
              <a:rPr lang="en-US"/>
              <a:t>4/13/2025 am</a:t>
            </a:r>
          </a:p>
        </p:txBody>
      </p:sp>
      <p:sp>
        <p:nvSpPr>
          <p:cNvPr id="6" name="Footer Placeholder 5">
            <a:extLst>
              <a:ext uri="{FF2B5EF4-FFF2-40B4-BE49-F238E27FC236}">
                <a16:creationId xmlns:a16="http://schemas.microsoft.com/office/drawing/2014/main" id="{55F7F9FF-5E71-73F5-93F2-993B9638522A}"/>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041442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 which is able to save your souls</a:t>
            </a:r>
            <a:r>
              <a:rPr lang="en-US" b="0" dirty="0"/>
              <a:t>.”</a:t>
            </a:r>
          </a:p>
          <a:p>
            <a:endParaRPr lang="en-US" b="0" dirty="0"/>
          </a:p>
          <a:p>
            <a:r>
              <a:rPr lang="en-US" b="1" dirty="0"/>
              <a:t>1 John 3:23-24</a:t>
            </a:r>
            <a:r>
              <a:rPr lang="en-US" b="0" dirty="0"/>
              <a:t> – “23 And this is his commandment, </a:t>
            </a:r>
            <a:r>
              <a:rPr lang="en-US" b="1" dirty="0"/>
              <a:t>that we believe in the name of his Son Jesus Christ</a:t>
            </a:r>
            <a:r>
              <a:rPr lang="en-US" b="0" dirty="0"/>
              <a:t> and love one another, just as he has commanded us. 24 Whoever keeps his commandments abides in him, and he in them. And by this we know that he abides in us, by the Spirit whom he has given us.”</a:t>
            </a:r>
          </a:p>
        </p:txBody>
      </p:sp>
      <p:sp>
        <p:nvSpPr>
          <p:cNvPr id="4" name="Slide Number Placeholder 3"/>
          <p:cNvSpPr>
            <a:spLocks noGrp="1"/>
          </p:cNvSpPr>
          <p:nvPr>
            <p:ph type="sldNum" sz="quarter" idx="5"/>
          </p:nvPr>
        </p:nvSpPr>
        <p:spPr/>
        <p:txBody>
          <a:bodyPr/>
          <a:lstStyle/>
          <a:p>
            <a:pPr defTabSz="3826878" fontAlgn="base">
              <a:spcBef>
                <a:spcPct val="0"/>
              </a:spcBef>
              <a:spcAft>
                <a:spcPct val="0"/>
              </a:spcAft>
              <a:defRPr/>
            </a:pPr>
            <a:fld id="{3AF42B02-11F3-4BD2-B2E3-53F42D06C240}" type="slidenum">
              <a:rPr lang="en-US" altLang="en-US" sz="5200">
                <a:solidFill>
                  <a:prstClr val="black"/>
                </a:solidFill>
                <a:latin typeface="Arial" panose="020B0604020202020204" pitchFamily="34" charset="0"/>
              </a:rPr>
              <a:pPr defTabSz="3826878" fontAlgn="base">
                <a:spcBef>
                  <a:spcPct val="0"/>
                </a:spcBef>
                <a:spcAft>
                  <a:spcPct val="0"/>
                </a:spcAft>
                <a:defRPr/>
              </a:pPr>
              <a:t>7</a:t>
            </a:fld>
            <a:endParaRPr lang="en-US" altLang="en-US" sz="52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3826878" fontAlgn="base">
              <a:spcBef>
                <a:spcPct val="0"/>
              </a:spcBef>
              <a:spcAft>
                <a:spcPct val="0"/>
              </a:spcAft>
              <a:defRPr/>
            </a:pPr>
            <a:r>
              <a:rPr lang="en-US" altLang="en-US" sz="5200">
                <a:solidFill>
                  <a:prstClr val="black"/>
                </a:solidFill>
                <a:latin typeface="Arial" panose="020B0604020202020204" pitchFamily="34" charset="0"/>
              </a:rPr>
              <a:t>4/13/2025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3826878" fontAlgn="base">
              <a:spcBef>
                <a:spcPct val="0"/>
              </a:spcBef>
              <a:spcAft>
                <a:spcPct val="0"/>
              </a:spcAft>
              <a:defRPr/>
            </a:pPr>
            <a:r>
              <a:rPr lang="en-US" altLang="en-US" sz="52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b="0" dirty="0"/>
              <a:t> – “</a:t>
            </a:r>
            <a:r>
              <a:rPr lang="en-US" b="1" dirty="0"/>
              <a:t>Repent therefore, and turn again, that your sins may be blotted out</a:t>
            </a:r>
            <a:r>
              <a:rPr lang="en-US" b="0" dirty="0"/>
              <a:t>”</a:t>
            </a:r>
          </a:p>
          <a:p>
            <a:endParaRPr lang="en-US" b="0" dirty="0"/>
          </a:p>
          <a:p>
            <a:r>
              <a:rPr lang="en-US" b="1" dirty="0"/>
              <a:t>Romans 10:9-10</a:t>
            </a:r>
            <a:r>
              <a:rPr lang="en-US" b="0" dirty="0"/>
              <a:t> – “9 because, if you confess with your mouth that Jesus is Lord and believe in your heart that God raised him from the dead, you will be saved. 10 For with the heart one believes and is justified, and </a:t>
            </a:r>
            <a:r>
              <a:rPr lang="en-US" b="1" dirty="0"/>
              <a:t>with the mouth one confesses and is saved</a:t>
            </a:r>
            <a:r>
              <a:rPr lang="en-US" b="0" dirty="0"/>
              <a:t>.”</a:t>
            </a:r>
          </a:p>
        </p:txBody>
      </p:sp>
      <p:sp>
        <p:nvSpPr>
          <p:cNvPr id="4" name="Slide Number Placeholder 3"/>
          <p:cNvSpPr>
            <a:spLocks noGrp="1"/>
          </p:cNvSpPr>
          <p:nvPr>
            <p:ph type="sldNum" sz="quarter" idx="5"/>
          </p:nvPr>
        </p:nvSpPr>
        <p:spPr/>
        <p:txBody>
          <a:bodyPr/>
          <a:lstStyle/>
          <a:p>
            <a:pPr defTabSz="3826878" fontAlgn="base">
              <a:spcBef>
                <a:spcPct val="0"/>
              </a:spcBef>
              <a:spcAft>
                <a:spcPct val="0"/>
              </a:spcAft>
              <a:defRPr/>
            </a:pPr>
            <a:fld id="{3AF42B02-11F3-4BD2-B2E3-53F42D06C240}" type="slidenum">
              <a:rPr lang="en-US" altLang="en-US" sz="5200">
                <a:latin typeface="Arial" panose="020B0604020202020204" pitchFamily="34" charset="0"/>
              </a:rPr>
              <a:pPr defTabSz="3826878" fontAlgn="base">
                <a:spcBef>
                  <a:spcPct val="0"/>
                </a:spcBef>
                <a:spcAft>
                  <a:spcPct val="0"/>
                </a:spcAft>
                <a:defRPr/>
              </a:pPr>
              <a:t>8</a:t>
            </a:fld>
            <a:endParaRPr lang="en-US" altLang="en-US" sz="52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3826878" fontAlgn="base">
              <a:spcBef>
                <a:spcPct val="0"/>
              </a:spcBef>
              <a:spcAft>
                <a:spcPct val="0"/>
              </a:spcAft>
              <a:defRPr/>
            </a:pPr>
            <a:r>
              <a:rPr lang="en-US" altLang="en-US" sz="5200">
                <a:latin typeface="Arial" panose="020B0604020202020204" pitchFamily="34" charset="0"/>
              </a:rPr>
              <a:t>4/13/2025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3826878" fontAlgn="base">
              <a:spcBef>
                <a:spcPct val="0"/>
              </a:spcBef>
              <a:spcAft>
                <a:spcPct val="0"/>
              </a:spcAft>
              <a:defRPr/>
            </a:pPr>
            <a:r>
              <a:rPr lang="en-US" altLang="en-US" sz="52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C919D-D995-68BF-A904-3A546EBB6B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701D35F-B89B-F8FB-DCD8-638F9D0ACB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343BA8-BCE8-69EA-FBE9-E27A5D23F5F7}"/>
              </a:ext>
            </a:extLst>
          </p:cNvPr>
          <p:cNvSpPr>
            <a:spLocks noGrp="1"/>
          </p:cNvSpPr>
          <p:nvPr>
            <p:ph type="body" idx="1"/>
          </p:nvPr>
        </p:nvSpPr>
        <p:spPr/>
        <p:txBody>
          <a:bodyPr/>
          <a:lstStyle/>
          <a:p>
            <a:r>
              <a:rPr lang="en-US" b="1" dirty="0"/>
              <a:t>Acts 2:38</a:t>
            </a:r>
            <a:r>
              <a:rPr lang="en-US" b="0" dirty="0"/>
              <a:t> – “And Peter said to them, ‘</a:t>
            </a:r>
            <a:r>
              <a:rPr lang="en-US" b="1" dirty="0"/>
              <a:t>Repent and be baptized every one of you</a:t>
            </a:r>
            <a:r>
              <a:rPr lang="en-US" b="0" dirty="0"/>
              <a:t> in the name of Jesus Christ for the forgiveness of your sins, and you will receive the gift of the Holy Spirit.’”</a:t>
            </a:r>
          </a:p>
          <a:p>
            <a:endParaRPr lang="en-US" dirty="0"/>
          </a:p>
          <a:p>
            <a:pPr defTabSz="3534995">
              <a:defRPr/>
            </a:pPr>
            <a:r>
              <a:rPr lang="en-US" b="1" dirty="0"/>
              <a:t>I Corinthians 15:1-2</a:t>
            </a:r>
            <a:r>
              <a:rPr lang="en-US" b="0" dirty="0"/>
              <a:t> – “1 Now I would remind you, brothers, of the gospel I preached to you, which you received, in which you stand 2 and by which you are being saved, </a:t>
            </a:r>
            <a:r>
              <a:rPr lang="en-US" b="1" dirty="0"/>
              <a:t>if you hold fast to the word I preached to you – unless you believed in vain</a:t>
            </a:r>
            <a:r>
              <a:rPr lang="en-US" b="0" dirty="0"/>
              <a:t>.”</a:t>
            </a:r>
          </a:p>
        </p:txBody>
      </p:sp>
      <p:sp>
        <p:nvSpPr>
          <p:cNvPr id="4" name="Slide Number Placeholder 3">
            <a:extLst>
              <a:ext uri="{FF2B5EF4-FFF2-40B4-BE49-F238E27FC236}">
                <a16:creationId xmlns:a16="http://schemas.microsoft.com/office/drawing/2014/main" id="{4CAF409E-BE20-38BA-C72E-D4B3C8F753E9}"/>
              </a:ext>
            </a:extLst>
          </p:cNvPr>
          <p:cNvSpPr>
            <a:spLocks noGrp="1"/>
          </p:cNvSpPr>
          <p:nvPr>
            <p:ph type="sldNum" sz="quarter" idx="5"/>
          </p:nvPr>
        </p:nvSpPr>
        <p:spPr/>
        <p:txBody>
          <a:bodyPr/>
          <a:lstStyle/>
          <a:p>
            <a:pPr defTabSz="3826878" fontAlgn="base">
              <a:spcBef>
                <a:spcPct val="0"/>
              </a:spcBef>
              <a:spcAft>
                <a:spcPct val="0"/>
              </a:spcAft>
              <a:defRPr/>
            </a:pPr>
            <a:fld id="{3AF42B02-11F3-4BD2-B2E3-53F42D06C240}" type="slidenum">
              <a:rPr lang="en-US" altLang="en-US" sz="5200">
                <a:latin typeface="Arial" panose="020B0604020202020204" pitchFamily="34" charset="0"/>
              </a:rPr>
              <a:pPr defTabSz="3826878" fontAlgn="base">
                <a:spcBef>
                  <a:spcPct val="0"/>
                </a:spcBef>
                <a:spcAft>
                  <a:spcPct val="0"/>
                </a:spcAft>
                <a:defRPr/>
              </a:pPr>
              <a:t>9</a:t>
            </a:fld>
            <a:endParaRPr lang="en-US" altLang="en-US" sz="5200">
              <a:latin typeface="Arial" panose="020B0604020202020204" pitchFamily="34" charset="0"/>
            </a:endParaRPr>
          </a:p>
        </p:txBody>
      </p:sp>
      <p:sp>
        <p:nvSpPr>
          <p:cNvPr id="5" name="Date Placeholder 4">
            <a:extLst>
              <a:ext uri="{FF2B5EF4-FFF2-40B4-BE49-F238E27FC236}">
                <a16:creationId xmlns:a16="http://schemas.microsoft.com/office/drawing/2014/main" id="{2CAAB31F-5CA9-C372-545B-B789E056707A}"/>
              </a:ext>
            </a:extLst>
          </p:cNvPr>
          <p:cNvSpPr>
            <a:spLocks noGrp="1"/>
          </p:cNvSpPr>
          <p:nvPr>
            <p:ph type="dt" idx="1"/>
          </p:nvPr>
        </p:nvSpPr>
        <p:spPr/>
        <p:txBody>
          <a:bodyPr/>
          <a:lstStyle/>
          <a:p>
            <a:pPr defTabSz="3826878" fontAlgn="base">
              <a:spcBef>
                <a:spcPct val="0"/>
              </a:spcBef>
              <a:spcAft>
                <a:spcPct val="0"/>
              </a:spcAft>
              <a:defRPr/>
            </a:pPr>
            <a:r>
              <a:rPr lang="en-US" altLang="en-US" sz="5200">
                <a:latin typeface="Arial" panose="020B0604020202020204" pitchFamily="34" charset="0"/>
              </a:rPr>
              <a:t>4/13/2025 am</a:t>
            </a:r>
          </a:p>
        </p:txBody>
      </p:sp>
      <p:sp>
        <p:nvSpPr>
          <p:cNvPr id="6" name="Footer Placeholder 5">
            <a:extLst>
              <a:ext uri="{FF2B5EF4-FFF2-40B4-BE49-F238E27FC236}">
                <a16:creationId xmlns:a16="http://schemas.microsoft.com/office/drawing/2014/main" id="{CC7892D2-CD09-D3A5-85DC-BCFDCF70B275}"/>
              </a:ext>
            </a:extLst>
          </p:cNvPr>
          <p:cNvSpPr>
            <a:spLocks noGrp="1"/>
          </p:cNvSpPr>
          <p:nvPr>
            <p:ph type="ftr" sz="quarter" idx="4"/>
          </p:nvPr>
        </p:nvSpPr>
        <p:spPr/>
        <p:txBody>
          <a:bodyPr/>
          <a:lstStyle/>
          <a:p>
            <a:pPr defTabSz="3826878" fontAlgn="base">
              <a:spcBef>
                <a:spcPct val="0"/>
              </a:spcBef>
              <a:spcAft>
                <a:spcPct val="0"/>
              </a:spcAft>
              <a:defRPr/>
            </a:pPr>
            <a:r>
              <a:rPr lang="en-US" altLang="en-US" sz="5200">
                <a:latin typeface="Arial" panose="020B0604020202020204" pitchFamily="34" charset="0"/>
              </a:rPr>
              <a:t>Richard Lidh</a:t>
            </a:r>
          </a:p>
        </p:txBody>
      </p:sp>
    </p:spTree>
    <p:extLst>
      <p:ext uri="{BB962C8B-B14F-4D97-AF65-F5344CB8AC3E}">
        <p14:creationId xmlns:p14="http://schemas.microsoft.com/office/powerpoint/2010/main" val="926978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FC7E60C-521D-44F8-B5CD-702CC199DDD9}" type="datetimeFigureOut">
              <a:rPr lang="en-US" smtClean="0"/>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0ED65F-8B95-4BEB-8E59-390CA4118311}" type="slidenum">
              <a:rPr lang="en-US" smtClean="0"/>
              <a:t>‹#›</a:t>
            </a:fld>
            <a:endParaRPr lang="en-US" dirty="0"/>
          </a:p>
        </p:txBody>
      </p:sp>
    </p:spTree>
    <p:extLst>
      <p:ext uri="{BB962C8B-B14F-4D97-AF65-F5344CB8AC3E}">
        <p14:creationId xmlns:p14="http://schemas.microsoft.com/office/powerpoint/2010/main" val="3947996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4FC7E60C-521D-44F8-B5CD-702CC199DDD9}" type="datetimeFigureOut">
              <a:rPr lang="en-US" smtClean="0"/>
              <a:t>4/19/2025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0ED65F-8B95-4BEB-8E59-390CA4118311}" type="slidenum">
              <a:rPr lang="en-US" smtClean="0"/>
              <a:t>‹#›</a:t>
            </a:fld>
            <a:endParaRPr lang="en-US" dirty="0"/>
          </a:p>
        </p:txBody>
      </p:sp>
    </p:spTree>
    <p:extLst>
      <p:ext uri="{BB962C8B-B14F-4D97-AF65-F5344CB8AC3E}">
        <p14:creationId xmlns:p14="http://schemas.microsoft.com/office/powerpoint/2010/main" val="3636132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C7E60C-521D-44F8-B5CD-702CC199DDD9}" type="datetimeFigureOut">
              <a:rPr lang="en-US" smtClean="0"/>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0ED65F-8B95-4BEB-8E59-390CA4118311}" type="slidenum">
              <a:rPr lang="en-US" smtClean="0"/>
              <a:t>‹#›</a:t>
            </a:fld>
            <a:endParaRPr lang="en-US" dirty="0"/>
          </a:p>
        </p:txBody>
      </p:sp>
    </p:spTree>
    <p:extLst>
      <p:ext uri="{BB962C8B-B14F-4D97-AF65-F5344CB8AC3E}">
        <p14:creationId xmlns:p14="http://schemas.microsoft.com/office/powerpoint/2010/main" val="18280018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C7E60C-521D-44F8-B5CD-702CC199DDD9}" type="datetimeFigureOut">
              <a:rPr lang="en-US" smtClean="0"/>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0ED65F-8B95-4BEB-8E59-390CA4118311}" type="slidenum">
              <a:rPr lang="en-US" smtClean="0"/>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9685058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C7E60C-521D-44F8-B5CD-702CC199DDD9}" type="datetimeFigureOut">
              <a:rPr lang="en-US" smtClean="0"/>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0ED65F-8B95-4BEB-8E59-390CA4118311}" type="slidenum">
              <a:rPr lang="en-US" smtClean="0"/>
              <a:t>‹#›</a:t>
            </a:fld>
            <a:endParaRPr lang="en-US" dirty="0"/>
          </a:p>
        </p:txBody>
      </p:sp>
    </p:spTree>
    <p:extLst>
      <p:ext uri="{BB962C8B-B14F-4D97-AF65-F5344CB8AC3E}">
        <p14:creationId xmlns:p14="http://schemas.microsoft.com/office/powerpoint/2010/main" val="2830520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C7E60C-521D-44F8-B5CD-702CC199DDD9}" type="datetimeFigureOut">
              <a:rPr lang="en-US" smtClean="0"/>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0ED65F-8B95-4BEB-8E59-390CA4118311}" type="slidenum">
              <a:rPr lang="en-US" smtClean="0"/>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258946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C7E60C-521D-44F8-B5CD-702CC199DDD9}" type="datetimeFigureOut">
              <a:rPr lang="en-US" smtClean="0"/>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0ED65F-8B95-4BEB-8E59-390CA4118311}" type="slidenum">
              <a:rPr lang="en-US" smtClean="0"/>
              <a:t>‹#›</a:t>
            </a:fld>
            <a:endParaRPr lang="en-US" dirty="0"/>
          </a:p>
        </p:txBody>
      </p:sp>
    </p:spTree>
    <p:extLst>
      <p:ext uri="{BB962C8B-B14F-4D97-AF65-F5344CB8AC3E}">
        <p14:creationId xmlns:p14="http://schemas.microsoft.com/office/powerpoint/2010/main" val="1977577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C7E60C-521D-44F8-B5CD-702CC199DDD9}" type="datetimeFigureOut">
              <a:rPr lang="en-US" smtClean="0"/>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0ED65F-8B95-4BEB-8E59-390CA4118311}" type="slidenum">
              <a:rPr lang="en-US" smtClean="0"/>
              <a:t>‹#›</a:t>
            </a:fld>
            <a:endParaRPr lang="en-US" dirty="0"/>
          </a:p>
        </p:txBody>
      </p:sp>
    </p:spTree>
    <p:extLst>
      <p:ext uri="{BB962C8B-B14F-4D97-AF65-F5344CB8AC3E}">
        <p14:creationId xmlns:p14="http://schemas.microsoft.com/office/powerpoint/2010/main" val="3193037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C7E60C-521D-44F8-B5CD-702CC199DDD9}" type="datetimeFigureOut">
              <a:rPr lang="en-US" smtClean="0"/>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0ED65F-8B95-4BEB-8E59-390CA4118311}" type="slidenum">
              <a:rPr lang="en-US" smtClean="0"/>
              <a:t>‹#›</a:t>
            </a:fld>
            <a:endParaRPr lang="en-US" dirty="0"/>
          </a:p>
        </p:txBody>
      </p:sp>
    </p:spTree>
    <p:extLst>
      <p:ext uri="{BB962C8B-B14F-4D97-AF65-F5344CB8AC3E}">
        <p14:creationId xmlns:p14="http://schemas.microsoft.com/office/powerpoint/2010/main" val="2000982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C7E60C-521D-44F8-B5CD-702CC199DDD9}" type="datetimeFigureOut">
              <a:rPr lang="en-US" smtClean="0"/>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0ED65F-8B95-4BEB-8E59-390CA4118311}" type="slidenum">
              <a:rPr lang="en-US" smtClean="0"/>
              <a:t>‹#›</a:t>
            </a:fld>
            <a:endParaRPr lang="en-US" dirty="0"/>
          </a:p>
        </p:txBody>
      </p:sp>
    </p:spTree>
    <p:extLst>
      <p:ext uri="{BB962C8B-B14F-4D97-AF65-F5344CB8AC3E}">
        <p14:creationId xmlns:p14="http://schemas.microsoft.com/office/powerpoint/2010/main" val="3766334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C7E60C-521D-44F8-B5CD-702CC199DDD9}" type="datetimeFigureOut">
              <a:rPr lang="en-US" smtClean="0"/>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0ED65F-8B95-4BEB-8E59-390CA4118311}" type="slidenum">
              <a:rPr lang="en-US" smtClean="0"/>
              <a:t>‹#›</a:t>
            </a:fld>
            <a:endParaRPr lang="en-US" dirty="0"/>
          </a:p>
        </p:txBody>
      </p:sp>
    </p:spTree>
    <p:extLst>
      <p:ext uri="{BB962C8B-B14F-4D97-AF65-F5344CB8AC3E}">
        <p14:creationId xmlns:p14="http://schemas.microsoft.com/office/powerpoint/2010/main" val="3713894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FC7E60C-521D-44F8-B5CD-702CC199DDD9}" type="datetimeFigureOut">
              <a:rPr lang="en-US" smtClean="0"/>
              <a:t>4/19/2025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0ED65F-8B95-4BEB-8E59-390CA4118311}" type="slidenum">
              <a:rPr lang="en-US" smtClean="0"/>
              <a:t>‹#›</a:t>
            </a:fld>
            <a:endParaRPr lang="en-US" dirty="0"/>
          </a:p>
        </p:txBody>
      </p:sp>
    </p:spTree>
    <p:extLst>
      <p:ext uri="{BB962C8B-B14F-4D97-AF65-F5344CB8AC3E}">
        <p14:creationId xmlns:p14="http://schemas.microsoft.com/office/powerpoint/2010/main" val="711565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C7E60C-521D-44F8-B5CD-702CC199DDD9}" type="datetimeFigureOut">
              <a:rPr lang="en-US" smtClean="0"/>
              <a:t>4/19/2025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0ED65F-8B95-4BEB-8E59-390CA4118311}" type="slidenum">
              <a:rPr lang="en-US" smtClean="0"/>
              <a:t>‹#›</a:t>
            </a:fld>
            <a:endParaRPr lang="en-US" dirty="0"/>
          </a:p>
        </p:txBody>
      </p:sp>
    </p:spTree>
    <p:extLst>
      <p:ext uri="{BB962C8B-B14F-4D97-AF65-F5344CB8AC3E}">
        <p14:creationId xmlns:p14="http://schemas.microsoft.com/office/powerpoint/2010/main" val="982073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C7E60C-521D-44F8-B5CD-702CC199DDD9}" type="datetimeFigureOut">
              <a:rPr lang="en-US" smtClean="0"/>
              <a:t>4/19/2025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0ED65F-8B95-4BEB-8E59-390CA4118311}" type="slidenum">
              <a:rPr lang="en-US" smtClean="0"/>
              <a:t>‹#›</a:t>
            </a:fld>
            <a:endParaRPr lang="en-US" dirty="0"/>
          </a:p>
        </p:txBody>
      </p:sp>
    </p:spTree>
    <p:extLst>
      <p:ext uri="{BB962C8B-B14F-4D97-AF65-F5344CB8AC3E}">
        <p14:creationId xmlns:p14="http://schemas.microsoft.com/office/powerpoint/2010/main" val="1970281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C7E60C-521D-44F8-B5CD-702CC199DDD9}" type="datetimeFigureOut">
              <a:rPr lang="en-US" smtClean="0"/>
              <a:t>4/19/2025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0ED65F-8B95-4BEB-8E59-390CA4118311}" type="slidenum">
              <a:rPr lang="en-US" smtClean="0"/>
              <a:t>‹#›</a:t>
            </a:fld>
            <a:endParaRPr lang="en-US" dirty="0"/>
          </a:p>
        </p:txBody>
      </p:sp>
    </p:spTree>
    <p:extLst>
      <p:ext uri="{BB962C8B-B14F-4D97-AF65-F5344CB8AC3E}">
        <p14:creationId xmlns:p14="http://schemas.microsoft.com/office/powerpoint/2010/main" val="3229418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C7E60C-521D-44F8-B5CD-702CC199DDD9}" type="datetimeFigureOut">
              <a:rPr lang="en-US" smtClean="0"/>
              <a:t>4/19/2025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0ED65F-8B95-4BEB-8E59-390CA4118311}" type="slidenum">
              <a:rPr lang="en-US" smtClean="0"/>
              <a:t>‹#›</a:t>
            </a:fld>
            <a:endParaRPr lang="en-US" dirty="0"/>
          </a:p>
        </p:txBody>
      </p:sp>
    </p:spTree>
    <p:extLst>
      <p:ext uri="{BB962C8B-B14F-4D97-AF65-F5344CB8AC3E}">
        <p14:creationId xmlns:p14="http://schemas.microsoft.com/office/powerpoint/2010/main" val="41821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C7E60C-521D-44F8-B5CD-702CC199DDD9}" type="datetimeFigureOut">
              <a:rPr lang="en-US" smtClean="0"/>
              <a:t>4/19/2025</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F50ED65F-8B95-4BEB-8E59-390CA4118311}" type="slidenum">
              <a:rPr lang="en-US" smtClean="0"/>
              <a:t>‹#›</a:t>
            </a:fld>
            <a:endParaRPr lang="en-US" dirty="0"/>
          </a:p>
        </p:txBody>
      </p:sp>
    </p:spTree>
    <p:extLst>
      <p:ext uri="{BB962C8B-B14F-4D97-AF65-F5344CB8AC3E}">
        <p14:creationId xmlns:p14="http://schemas.microsoft.com/office/powerpoint/2010/main" val="3485153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FC7E60C-521D-44F8-B5CD-702CC199DDD9}" type="datetimeFigureOut">
              <a:rPr lang="en-US" smtClean="0"/>
              <a:t>4/19/2025</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F50ED65F-8B95-4BEB-8E59-390CA4118311}" type="slidenum">
              <a:rPr lang="en-US" smtClean="0"/>
              <a:t>‹#›</a:t>
            </a:fld>
            <a:endParaRPr lang="en-US" dirty="0"/>
          </a:p>
        </p:txBody>
      </p:sp>
    </p:spTree>
    <p:extLst>
      <p:ext uri="{BB962C8B-B14F-4D97-AF65-F5344CB8AC3E}">
        <p14:creationId xmlns:p14="http://schemas.microsoft.com/office/powerpoint/2010/main" val="65403027"/>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703"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a:extLst>
            <a:ext uri="{FF2B5EF4-FFF2-40B4-BE49-F238E27FC236}">
              <a16:creationId xmlns:a16="http://schemas.microsoft.com/office/drawing/2014/main" id="{5BD66170-FA24-EC13-BE6D-A272F1E2AA3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FC6093A-6444-C9B9-FA1D-C59BAFCEB613}"/>
              </a:ext>
            </a:extLst>
          </p:cNvPr>
          <p:cNvSpPr txBox="1"/>
          <p:nvPr/>
        </p:nvSpPr>
        <p:spPr>
          <a:xfrm>
            <a:off x="280013" y="738150"/>
            <a:ext cx="7656076" cy="923330"/>
          </a:xfrm>
          <a:prstGeom prst="rect">
            <a:avLst/>
          </a:prstGeom>
          <a:noFill/>
        </p:spPr>
        <p:txBody>
          <a:bodyPr wrap="square" lIns="0" tIns="0" rIns="0" bIns="0" rtlCol="0">
            <a:spAutoFit/>
          </a:bodyPr>
          <a:lstStyle/>
          <a:p>
            <a:pPr defTabSz="685800"/>
            <a:r>
              <a:rPr lang="en-US" sz="6000" b="1" dirty="0">
                <a:ln w="0"/>
                <a:solidFill>
                  <a:schemeClr val="bg1"/>
                </a:solidFill>
                <a:latin typeface="+mj-lt"/>
                <a:cs typeface="Arial" panose="020B0604020202020204" pitchFamily="34" charset="0"/>
              </a:rPr>
              <a:t>Don’t Wander Away</a:t>
            </a:r>
            <a:endParaRPr lang="en-US" sz="2800" b="1" dirty="0">
              <a:ln w="0"/>
              <a:solidFill>
                <a:schemeClr val="bg1"/>
              </a:solidFill>
              <a:latin typeface="+mj-lt"/>
              <a:cs typeface="Arial" panose="020B0604020202020204" pitchFamily="34" charset="0"/>
            </a:endParaRPr>
          </a:p>
        </p:txBody>
      </p:sp>
      <p:sp>
        <p:nvSpPr>
          <p:cNvPr id="3" name="TextBox 2">
            <a:extLst>
              <a:ext uri="{FF2B5EF4-FFF2-40B4-BE49-F238E27FC236}">
                <a16:creationId xmlns:a16="http://schemas.microsoft.com/office/drawing/2014/main" id="{8214509E-FDCA-9C86-A0B5-6B4AB5378D3D}"/>
              </a:ext>
            </a:extLst>
          </p:cNvPr>
          <p:cNvSpPr txBox="1"/>
          <p:nvPr/>
        </p:nvSpPr>
        <p:spPr>
          <a:xfrm>
            <a:off x="280013" y="1672769"/>
            <a:ext cx="3115733" cy="584775"/>
          </a:xfrm>
          <a:prstGeom prst="rect">
            <a:avLst/>
          </a:prstGeom>
          <a:noFill/>
        </p:spPr>
        <p:txBody>
          <a:bodyPr wrap="square" rtlCol="0">
            <a:spAutoFit/>
          </a:bodyPr>
          <a:lstStyle/>
          <a:p>
            <a:r>
              <a:rPr lang="en-US" sz="3200" dirty="0">
                <a:solidFill>
                  <a:schemeClr val="bg1"/>
                </a:solidFill>
              </a:rPr>
              <a:t>John 10:26-30</a:t>
            </a:r>
          </a:p>
        </p:txBody>
      </p:sp>
    </p:spTree>
    <p:extLst>
      <p:ext uri="{BB962C8B-B14F-4D97-AF65-F5344CB8AC3E}">
        <p14:creationId xmlns:p14="http://schemas.microsoft.com/office/powerpoint/2010/main" val="2405345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9B1702A-A20B-75D2-4BAA-718DB5993C69}"/>
              </a:ext>
            </a:extLst>
          </p:cNvPr>
          <p:cNvSpPr txBox="1"/>
          <p:nvPr/>
        </p:nvSpPr>
        <p:spPr>
          <a:xfrm>
            <a:off x="457200" y="457200"/>
            <a:ext cx="5443456" cy="1046440"/>
          </a:xfrm>
          <a:prstGeom prst="rect">
            <a:avLst/>
          </a:prstGeom>
          <a:noFill/>
        </p:spPr>
        <p:txBody>
          <a:bodyPr wrap="square" lIns="0" tIns="0" rIns="0" bIns="0" rtlCol="0">
            <a:spAutoFit/>
          </a:bodyPr>
          <a:lstStyle/>
          <a:p>
            <a:r>
              <a:rPr lang="en-US" sz="4000" b="1" dirty="0">
                <a:ln w="0"/>
                <a:solidFill>
                  <a:schemeClr val="bg1"/>
                </a:solidFill>
                <a:latin typeface="+mj-lt"/>
                <a:cs typeface="Arial" panose="020B0604020202020204" pitchFamily="34" charset="0"/>
              </a:rPr>
              <a:t>Don’t Wander Away</a:t>
            </a:r>
            <a:endParaRPr lang="en-US" sz="2100" b="1" dirty="0">
              <a:ln w="0"/>
              <a:solidFill>
                <a:schemeClr val="bg1"/>
              </a:solidFill>
              <a:latin typeface="+mj-lt"/>
              <a:cs typeface="Arial" panose="020B0604020202020204" pitchFamily="34" charset="0"/>
            </a:endParaRPr>
          </a:p>
          <a:p>
            <a:r>
              <a:rPr lang="en-US" sz="2800" dirty="0">
                <a:ln w="0"/>
                <a:solidFill>
                  <a:schemeClr val="bg1"/>
                </a:solidFill>
                <a:latin typeface="+mj-lt"/>
                <a:cs typeface="Arial" panose="020B0604020202020204" pitchFamily="34" charset="0"/>
              </a:rPr>
              <a:t>Warnings against straying</a:t>
            </a:r>
            <a:endParaRPr lang="en-US" sz="2100" dirty="0">
              <a:ln w="0"/>
              <a:solidFill>
                <a:schemeClr val="bg1"/>
              </a:solidFill>
              <a:latin typeface="+mj-lt"/>
              <a:cs typeface="Arial" panose="020B0604020202020204" pitchFamily="34" charset="0"/>
            </a:endParaRPr>
          </a:p>
        </p:txBody>
      </p:sp>
      <p:sp>
        <p:nvSpPr>
          <p:cNvPr id="6" name="Subtitle 2">
            <a:extLst>
              <a:ext uri="{FF2B5EF4-FFF2-40B4-BE49-F238E27FC236}">
                <a16:creationId xmlns:a16="http://schemas.microsoft.com/office/drawing/2014/main" id="{2B18F875-7D16-FF6A-74E8-8539B32A21EC}"/>
              </a:ext>
            </a:extLst>
          </p:cNvPr>
          <p:cNvSpPr>
            <a:spLocks noGrp="1"/>
          </p:cNvSpPr>
          <p:nvPr>
            <p:ph idx="1"/>
          </p:nvPr>
        </p:nvSpPr>
        <p:spPr>
          <a:xfrm>
            <a:off x="457199" y="1600200"/>
            <a:ext cx="8229600" cy="3370153"/>
          </a:xfrm>
          <a:noFill/>
        </p:spPr>
        <p:txBody>
          <a:bodyPr wrap="square" numCol="1" anchor="t" anchorCtr="0">
            <a:spAutoFit/>
          </a:bodyPr>
          <a:lstStyle/>
          <a:p>
            <a:pPr marL="0" indent="0" algn="l">
              <a:lnSpc>
                <a:spcPct val="100000"/>
              </a:lnSpc>
              <a:spcBef>
                <a:spcPts val="0"/>
              </a:spcBef>
              <a:buClr>
                <a:schemeClr val="bg1"/>
              </a:buClr>
              <a:buSzPct val="100000"/>
              <a:buNone/>
            </a:pPr>
            <a:r>
              <a:rPr lang="en-US" sz="3000" b="1" dirty="0">
                <a:solidFill>
                  <a:schemeClr val="bg1"/>
                </a:solidFill>
              </a:rPr>
              <a:t>Do not engage in</a:t>
            </a:r>
            <a:r>
              <a:rPr lang="en-US" sz="3000" dirty="0">
                <a:solidFill>
                  <a:schemeClr val="bg1"/>
                </a:solidFill>
              </a:rPr>
              <a:t> “</a:t>
            </a:r>
            <a:r>
              <a:rPr lang="en-US" sz="3000" b="1" dirty="0">
                <a:solidFill>
                  <a:schemeClr val="bg1"/>
                </a:solidFill>
              </a:rPr>
              <a:t>vain discussion</a:t>
            </a:r>
            <a:r>
              <a:rPr lang="en-US" sz="3000" dirty="0">
                <a:solidFill>
                  <a:schemeClr val="bg1"/>
                </a:solidFill>
              </a:rPr>
              <a:t>”</a:t>
            </a:r>
          </a:p>
          <a:p>
            <a:pPr marL="885825" lvl="1" indent="-428625">
              <a:spcBef>
                <a:spcPts val="0"/>
              </a:spcBef>
              <a:buClr>
                <a:schemeClr val="bg1"/>
              </a:buClr>
              <a:buSzPct val="100000"/>
              <a:buFont typeface="Arial" panose="020B0604020202020204" pitchFamily="34" charset="0"/>
              <a:buChar char="•"/>
            </a:pPr>
            <a:r>
              <a:rPr lang="en-US" sz="2800" dirty="0">
                <a:solidFill>
                  <a:schemeClr val="bg1"/>
                </a:solidFill>
              </a:rPr>
              <a:t>I Timothy 1:3-7 – “… wandered away into vain discussion”</a:t>
            </a:r>
          </a:p>
          <a:p>
            <a:pPr marL="885825" lvl="1" indent="-428625">
              <a:spcBef>
                <a:spcPts val="0"/>
              </a:spcBef>
              <a:buClr>
                <a:schemeClr val="bg1"/>
              </a:buClr>
              <a:buSzPct val="100000"/>
              <a:buFont typeface="Arial" panose="020B0604020202020204" pitchFamily="34" charset="0"/>
              <a:buChar char="•"/>
            </a:pPr>
            <a:r>
              <a:rPr lang="en-US" sz="2800" dirty="0">
                <a:solidFill>
                  <a:schemeClr val="bg1"/>
                </a:solidFill>
              </a:rPr>
              <a:t>Romans 10:11-21 – “… faith comes from hearing”</a:t>
            </a:r>
          </a:p>
          <a:p>
            <a:pPr marL="885825" lvl="1" indent="-428625">
              <a:spcBef>
                <a:spcPts val="0"/>
              </a:spcBef>
              <a:buClr>
                <a:schemeClr val="bg1"/>
              </a:buClr>
              <a:buSzPct val="100000"/>
              <a:buFont typeface="Arial" panose="020B0604020202020204" pitchFamily="34" charset="0"/>
              <a:buChar char="•"/>
            </a:pPr>
            <a:r>
              <a:rPr lang="en-US" sz="2800" dirty="0">
                <a:solidFill>
                  <a:schemeClr val="bg1"/>
                </a:solidFill>
              </a:rPr>
              <a:t>I Timothy 6:20-21 – “… by professing it some have swerved from the faith”</a:t>
            </a:r>
          </a:p>
        </p:txBody>
      </p:sp>
    </p:spTree>
    <p:extLst>
      <p:ext uri="{BB962C8B-B14F-4D97-AF65-F5344CB8AC3E}">
        <p14:creationId xmlns:p14="http://schemas.microsoft.com/office/powerpoint/2010/main" val="1464769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2B18F875-7D16-FF6A-74E8-8539B32A21EC}"/>
              </a:ext>
            </a:extLst>
          </p:cNvPr>
          <p:cNvSpPr>
            <a:spLocks noGrp="1"/>
          </p:cNvSpPr>
          <p:nvPr>
            <p:ph idx="1"/>
          </p:nvPr>
        </p:nvSpPr>
        <p:spPr>
          <a:xfrm>
            <a:off x="457199" y="1600200"/>
            <a:ext cx="8686801" cy="4739759"/>
          </a:xfrm>
          <a:noFill/>
        </p:spPr>
        <p:txBody>
          <a:bodyPr wrap="square" numCol="1" anchor="t" anchorCtr="0">
            <a:spAutoFit/>
          </a:bodyPr>
          <a:lstStyle/>
          <a:p>
            <a:pPr marL="0" indent="0" algn="l">
              <a:lnSpc>
                <a:spcPct val="100000"/>
              </a:lnSpc>
              <a:spcBef>
                <a:spcPts val="0"/>
              </a:spcBef>
              <a:buClr>
                <a:schemeClr val="bg1"/>
              </a:buClr>
              <a:buSzPct val="100000"/>
              <a:buNone/>
            </a:pPr>
            <a:r>
              <a:rPr lang="en-US" sz="3000" b="1" dirty="0">
                <a:solidFill>
                  <a:schemeClr val="bg1"/>
                </a:solidFill>
              </a:rPr>
              <a:t>Maintain an appetite for the whole truth</a:t>
            </a:r>
          </a:p>
          <a:p>
            <a:pPr marL="885825" lvl="1" indent="-428625" algn="l">
              <a:spcBef>
                <a:spcPts val="0"/>
              </a:spcBef>
              <a:buClr>
                <a:schemeClr val="bg1"/>
              </a:buClr>
              <a:buSzPct val="100000"/>
              <a:buFont typeface="Arial" panose="020B0604020202020204" pitchFamily="34" charset="0"/>
              <a:buChar char="•"/>
            </a:pPr>
            <a:r>
              <a:rPr lang="en-US" sz="2800" dirty="0">
                <a:solidFill>
                  <a:schemeClr val="bg1"/>
                </a:solidFill>
              </a:rPr>
              <a:t>II Timothy 4:1-5 – “For the time is coming when people will not endure sound teaching”</a:t>
            </a:r>
          </a:p>
          <a:p>
            <a:pPr marL="885825" lvl="1" indent="-428625" algn="l">
              <a:spcBef>
                <a:spcPts val="0"/>
              </a:spcBef>
              <a:buClr>
                <a:schemeClr val="bg1"/>
              </a:buClr>
              <a:buSzPct val="100000"/>
              <a:buFont typeface="Arial" panose="020B0604020202020204" pitchFamily="34" charset="0"/>
              <a:buChar char="•"/>
            </a:pPr>
            <a:r>
              <a:rPr lang="en-US" sz="2800" dirty="0">
                <a:solidFill>
                  <a:schemeClr val="bg1"/>
                </a:solidFill>
              </a:rPr>
              <a:t>Acts 20:26-27 – “… I did not shrink from declaring to you the whole counsel of God”</a:t>
            </a:r>
          </a:p>
          <a:p>
            <a:pPr marL="885825" lvl="1" indent="-428625" algn="l">
              <a:spcBef>
                <a:spcPts val="0"/>
              </a:spcBef>
              <a:buClr>
                <a:schemeClr val="bg1"/>
              </a:buClr>
              <a:buSzPct val="100000"/>
              <a:buFont typeface="Arial" panose="020B0604020202020204" pitchFamily="34" charset="0"/>
              <a:buChar char="•"/>
            </a:pPr>
            <a:r>
              <a:rPr lang="en-US" sz="2800" dirty="0">
                <a:solidFill>
                  <a:schemeClr val="bg1"/>
                </a:solidFill>
              </a:rPr>
              <a:t>John 8:31-32 – “If you abide in my word, you are truly my disciples”</a:t>
            </a:r>
          </a:p>
          <a:p>
            <a:pPr marL="885825" lvl="1" indent="-428625" algn="l">
              <a:spcBef>
                <a:spcPts val="0"/>
              </a:spcBef>
              <a:buClr>
                <a:schemeClr val="bg1"/>
              </a:buClr>
              <a:buSzPct val="100000"/>
              <a:buFont typeface="Arial" panose="020B0604020202020204" pitchFamily="34" charset="0"/>
              <a:buChar char="•"/>
            </a:pPr>
            <a:r>
              <a:rPr lang="en-US" sz="2800" dirty="0">
                <a:solidFill>
                  <a:schemeClr val="bg1"/>
                </a:solidFill>
              </a:rPr>
              <a:t>Matthew 13:14-15 – “… understand with their heart and turn, and I would heal them”</a:t>
            </a:r>
          </a:p>
        </p:txBody>
      </p:sp>
      <p:sp>
        <p:nvSpPr>
          <p:cNvPr id="3" name="TextBox 2">
            <a:extLst>
              <a:ext uri="{FF2B5EF4-FFF2-40B4-BE49-F238E27FC236}">
                <a16:creationId xmlns:a16="http://schemas.microsoft.com/office/drawing/2014/main" id="{44A30C31-6E1F-EB4D-D727-D7457E27EBDE}"/>
              </a:ext>
            </a:extLst>
          </p:cNvPr>
          <p:cNvSpPr txBox="1"/>
          <p:nvPr/>
        </p:nvSpPr>
        <p:spPr>
          <a:xfrm>
            <a:off x="457200" y="457200"/>
            <a:ext cx="5443456" cy="1046440"/>
          </a:xfrm>
          <a:prstGeom prst="rect">
            <a:avLst/>
          </a:prstGeom>
          <a:noFill/>
        </p:spPr>
        <p:txBody>
          <a:bodyPr wrap="square" lIns="0" tIns="0" rIns="0" bIns="0" rtlCol="0">
            <a:spAutoFit/>
          </a:bodyPr>
          <a:lstStyle/>
          <a:p>
            <a:r>
              <a:rPr lang="en-US" sz="4000" b="1" dirty="0">
                <a:ln w="0"/>
                <a:solidFill>
                  <a:schemeClr val="bg1"/>
                </a:solidFill>
                <a:latin typeface="+mj-lt"/>
                <a:cs typeface="Arial" panose="020B0604020202020204" pitchFamily="34" charset="0"/>
              </a:rPr>
              <a:t>Don’t Wander Away</a:t>
            </a:r>
            <a:endParaRPr lang="en-US" sz="2100" b="1" dirty="0">
              <a:ln w="0"/>
              <a:solidFill>
                <a:schemeClr val="bg1"/>
              </a:solidFill>
              <a:latin typeface="+mj-lt"/>
              <a:cs typeface="Arial" panose="020B0604020202020204" pitchFamily="34" charset="0"/>
            </a:endParaRPr>
          </a:p>
          <a:p>
            <a:r>
              <a:rPr lang="en-US" sz="2800" dirty="0">
                <a:ln w="0"/>
                <a:solidFill>
                  <a:schemeClr val="bg1"/>
                </a:solidFill>
                <a:latin typeface="+mj-lt"/>
                <a:cs typeface="Arial" panose="020B0604020202020204" pitchFamily="34" charset="0"/>
              </a:rPr>
              <a:t>Warnings against straying</a:t>
            </a:r>
            <a:endParaRPr lang="en-US" sz="2100" dirty="0">
              <a:ln w="0"/>
              <a:solidFill>
                <a:schemeClr val="bg1"/>
              </a:solidFill>
              <a:latin typeface="+mj-lt"/>
              <a:cs typeface="Arial" panose="020B0604020202020204" pitchFamily="34" charset="0"/>
            </a:endParaRPr>
          </a:p>
        </p:txBody>
      </p:sp>
    </p:spTree>
    <p:extLst>
      <p:ext uri="{BB962C8B-B14F-4D97-AF65-F5344CB8AC3E}">
        <p14:creationId xmlns:p14="http://schemas.microsoft.com/office/powerpoint/2010/main" val="1881721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2B18F875-7D16-FF6A-74E8-8539B32A21EC}"/>
              </a:ext>
            </a:extLst>
          </p:cNvPr>
          <p:cNvSpPr>
            <a:spLocks noGrp="1"/>
          </p:cNvSpPr>
          <p:nvPr>
            <p:ph type="subTitle" idx="4294967295"/>
          </p:nvPr>
        </p:nvSpPr>
        <p:spPr>
          <a:xfrm>
            <a:off x="457200" y="1600200"/>
            <a:ext cx="8229600" cy="3585597"/>
          </a:xfrm>
          <a:noFill/>
        </p:spPr>
        <p:txBody>
          <a:bodyPr numCol="1" anchor="t" anchorCtr="0">
            <a:spAutoFit/>
          </a:bodyPr>
          <a:lstStyle/>
          <a:p>
            <a:pPr marL="0" indent="0" algn="l">
              <a:lnSpc>
                <a:spcPct val="100000"/>
              </a:lnSpc>
              <a:spcBef>
                <a:spcPts val="0"/>
              </a:spcBef>
              <a:buClr>
                <a:schemeClr val="bg1"/>
              </a:buClr>
              <a:buSzPct val="100000"/>
              <a:buNone/>
            </a:pPr>
            <a:r>
              <a:rPr lang="en-US" sz="3000" b="1" dirty="0">
                <a:solidFill>
                  <a:schemeClr val="bg1"/>
                </a:solidFill>
              </a:rPr>
              <a:t>Turn away from all false doctrines</a:t>
            </a:r>
          </a:p>
          <a:p>
            <a:pPr marL="885825" lvl="1" indent="-428625">
              <a:spcBef>
                <a:spcPts val="0"/>
              </a:spcBef>
              <a:buClr>
                <a:schemeClr val="bg1"/>
              </a:buClr>
              <a:buSzPct val="100000"/>
              <a:buFont typeface="Arial" panose="020B0604020202020204" pitchFamily="34" charset="0"/>
              <a:buChar char="•"/>
            </a:pPr>
            <a:r>
              <a:rPr lang="en-US" sz="2600" dirty="0">
                <a:solidFill>
                  <a:schemeClr val="bg1"/>
                </a:solidFill>
              </a:rPr>
              <a:t>II Timothy 2:15-19 – “who have swerved from the truth”</a:t>
            </a:r>
          </a:p>
          <a:p>
            <a:pPr marL="885825" lvl="1" indent="-428625">
              <a:spcBef>
                <a:spcPts val="0"/>
              </a:spcBef>
              <a:buClr>
                <a:schemeClr val="bg1"/>
              </a:buClr>
              <a:buSzPct val="100000"/>
              <a:buFont typeface="Arial" panose="020B0604020202020204" pitchFamily="34" charset="0"/>
              <a:buChar char="•"/>
            </a:pPr>
            <a:r>
              <a:rPr lang="en-US" sz="2600" dirty="0">
                <a:solidFill>
                  <a:schemeClr val="bg1"/>
                </a:solidFill>
              </a:rPr>
              <a:t>II Peter 3:14-18 – “take care that you are not carried away with the error of lawless people …”</a:t>
            </a:r>
          </a:p>
          <a:p>
            <a:pPr marL="885825" lvl="1" indent="-428625">
              <a:spcBef>
                <a:spcPts val="0"/>
              </a:spcBef>
              <a:buClr>
                <a:schemeClr val="bg1"/>
              </a:buClr>
              <a:buSzPct val="100000"/>
              <a:buFont typeface="Arial" panose="020B0604020202020204" pitchFamily="34" charset="0"/>
              <a:buChar char="•"/>
            </a:pPr>
            <a:r>
              <a:rPr lang="en-US" sz="2600" dirty="0">
                <a:solidFill>
                  <a:schemeClr val="bg1"/>
                </a:solidFill>
              </a:rPr>
              <a:t>Mark 7:6-9 – “You leave the commandment of God and hold to the tradition of men”</a:t>
            </a:r>
          </a:p>
        </p:txBody>
      </p:sp>
      <p:sp>
        <p:nvSpPr>
          <p:cNvPr id="3" name="TextBox 2">
            <a:extLst>
              <a:ext uri="{FF2B5EF4-FFF2-40B4-BE49-F238E27FC236}">
                <a16:creationId xmlns:a16="http://schemas.microsoft.com/office/drawing/2014/main" id="{6E962294-492A-C6F4-AE81-0BC9449FE70E}"/>
              </a:ext>
            </a:extLst>
          </p:cNvPr>
          <p:cNvSpPr txBox="1"/>
          <p:nvPr/>
        </p:nvSpPr>
        <p:spPr>
          <a:xfrm>
            <a:off x="457200" y="457200"/>
            <a:ext cx="5443456" cy="1046440"/>
          </a:xfrm>
          <a:prstGeom prst="rect">
            <a:avLst/>
          </a:prstGeom>
          <a:noFill/>
        </p:spPr>
        <p:txBody>
          <a:bodyPr wrap="square" lIns="0" tIns="0" rIns="0" bIns="0" rtlCol="0">
            <a:spAutoFit/>
          </a:bodyPr>
          <a:lstStyle/>
          <a:p>
            <a:r>
              <a:rPr lang="en-US" sz="4000" b="1" dirty="0">
                <a:ln w="0"/>
                <a:solidFill>
                  <a:schemeClr val="bg1"/>
                </a:solidFill>
                <a:latin typeface="+mj-lt"/>
                <a:cs typeface="Arial" panose="020B0604020202020204" pitchFamily="34" charset="0"/>
              </a:rPr>
              <a:t>Don’t Wander Away</a:t>
            </a:r>
            <a:endParaRPr lang="en-US" sz="2100" b="1" dirty="0">
              <a:ln w="0"/>
              <a:solidFill>
                <a:schemeClr val="bg1"/>
              </a:solidFill>
              <a:latin typeface="+mj-lt"/>
              <a:cs typeface="Arial" panose="020B0604020202020204" pitchFamily="34" charset="0"/>
            </a:endParaRPr>
          </a:p>
          <a:p>
            <a:r>
              <a:rPr lang="en-US" sz="2800" dirty="0">
                <a:ln w="0"/>
                <a:solidFill>
                  <a:schemeClr val="bg1"/>
                </a:solidFill>
                <a:latin typeface="+mj-lt"/>
                <a:cs typeface="Arial" panose="020B0604020202020204" pitchFamily="34" charset="0"/>
              </a:rPr>
              <a:t>Warnings against straying</a:t>
            </a:r>
            <a:endParaRPr lang="en-US" sz="2100" dirty="0">
              <a:ln w="0"/>
              <a:solidFill>
                <a:schemeClr val="bg1"/>
              </a:solidFill>
              <a:latin typeface="+mj-lt"/>
              <a:cs typeface="Arial" panose="020B0604020202020204" pitchFamily="34" charset="0"/>
            </a:endParaRPr>
          </a:p>
        </p:txBody>
      </p:sp>
    </p:spTree>
    <p:extLst>
      <p:ext uri="{BB962C8B-B14F-4D97-AF65-F5344CB8AC3E}">
        <p14:creationId xmlns:p14="http://schemas.microsoft.com/office/powerpoint/2010/main" val="2514491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2B18F875-7D16-FF6A-74E8-8539B32A21EC}"/>
              </a:ext>
            </a:extLst>
          </p:cNvPr>
          <p:cNvSpPr>
            <a:spLocks noGrp="1"/>
          </p:cNvSpPr>
          <p:nvPr>
            <p:ph type="subTitle" idx="4294967295"/>
          </p:nvPr>
        </p:nvSpPr>
        <p:spPr>
          <a:xfrm>
            <a:off x="457200" y="1600200"/>
            <a:ext cx="8229600" cy="4662815"/>
          </a:xfrm>
          <a:noFill/>
        </p:spPr>
        <p:txBody>
          <a:bodyPr numCol="1" anchor="t" anchorCtr="0">
            <a:spAutoFit/>
          </a:bodyPr>
          <a:lstStyle/>
          <a:p>
            <a:pPr marL="0" indent="0" algn="l">
              <a:lnSpc>
                <a:spcPct val="100000"/>
              </a:lnSpc>
              <a:spcBef>
                <a:spcPts val="0"/>
              </a:spcBef>
              <a:buClr>
                <a:schemeClr val="bg1"/>
              </a:buClr>
              <a:buSzPct val="100000"/>
              <a:buNone/>
            </a:pPr>
            <a:r>
              <a:rPr lang="en-US" sz="3000" b="1" dirty="0">
                <a:solidFill>
                  <a:schemeClr val="bg1"/>
                </a:solidFill>
              </a:rPr>
              <a:t>Keep your priorities straight</a:t>
            </a:r>
          </a:p>
          <a:p>
            <a:pPr marL="885825" lvl="1" indent="-428625">
              <a:spcBef>
                <a:spcPts val="0"/>
              </a:spcBef>
              <a:buClr>
                <a:schemeClr val="bg1"/>
              </a:buClr>
              <a:buSzPct val="100000"/>
              <a:buFont typeface="Arial" panose="020B0604020202020204" pitchFamily="34" charset="0"/>
              <a:buChar char="•"/>
            </a:pPr>
            <a:r>
              <a:rPr lang="en-US" sz="2800" dirty="0">
                <a:solidFill>
                  <a:schemeClr val="bg1"/>
                </a:solidFill>
              </a:rPr>
              <a:t>I Timothy 6:6-10 – “… we brought nothing into the world, and we cannot take anything out of the world”</a:t>
            </a:r>
          </a:p>
          <a:p>
            <a:pPr marL="885825" lvl="1" indent="-428625">
              <a:spcBef>
                <a:spcPts val="0"/>
              </a:spcBef>
              <a:buClr>
                <a:schemeClr val="bg1"/>
              </a:buClr>
              <a:buSzPct val="100000"/>
              <a:buFont typeface="Arial" panose="020B0604020202020204" pitchFamily="34" charset="0"/>
              <a:buChar char="•"/>
            </a:pPr>
            <a:r>
              <a:rPr lang="en-US" sz="2800" dirty="0">
                <a:solidFill>
                  <a:schemeClr val="bg1"/>
                </a:solidFill>
              </a:rPr>
              <a:t>Matthew 6:19-21, 25, 33-34 – “… lay up for yourselves treasures in heaven … do not be anxious about your life … seek first the kingdom of God and his righteousness”</a:t>
            </a:r>
          </a:p>
          <a:p>
            <a:pPr marL="885825" lvl="1" indent="-428625">
              <a:spcBef>
                <a:spcPts val="0"/>
              </a:spcBef>
              <a:buClr>
                <a:schemeClr val="bg1"/>
              </a:buClr>
              <a:buSzPct val="100000"/>
              <a:buFont typeface="Arial" panose="020B0604020202020204" pitchFamily="34" charset="0"/>
              <a:buChar char="•"/>
            </a:pPr>
            <a:endParaRPr lang="en-US" sz="2800" dirty="0">
              <a:solidFill>
                <a:schemeClr val="bg1"/>
              </a:solidFill>
            </a:endParaRPr>
          </a:p>
        </p:txBody>
      </p:sp>
      <p:sp>
        <p:nvSpPr>
          <p:cNvPr id="3" name="TextBox 2">
            <a:extLst>
              <a:ext uri="{FF2B5EF4-FFF2-40B4-BE49-F238E27FC236}">
                <a16:creationId xmlns:a16="http://schemas.microsoft.com/office/drawing/2014/main" id="{EF180ABB-9985-2668-B651-492AD27789D4}"/>
              </a:ext>
            </a:extLst>
          </p:cNvPr>
          <p:cNvSpPr txBox="1"/>
          <p:nvPr/>
        </p:nvSpPr>
        <p:spPr>
          <a:xfrm>
            <a:off x="457200" y="457200"/>
            <a:ext cx="5443456" cy="1046440"/>
          </a:xfrm>
          <a:prstGeom prst="rect">
            <a:avLst/>
          </a:prstGeom>
          <a:noFill/>
        </p:spPr>
        <p:txBody>
          <a:bodyPr wrap="square" lIns="0" tIns="0" rIns="0" bIns="0" rtlCol="0">
            <a:spAutoFit/>
          </a:bodyPr>
          <a:lstStyle/>
          <a:p>
            <a:r>
              <a:rPr lang="en-US" sz="4000" b="1" dirty="0">
                <a:ln w="0"/>
                <a:solidFill>
                  <a:schemeClr val="bg1"/>
                </a:solidFill>
                <a:latin typeface="+mj-lt"/>
                <a:cs typeface="Arial" panose="020B0604020202020204" pitchFamily="34" charset="0"/>
              </a:rPr>
              <a:t>Don’t Wander Away</a:t>
            </a:r>
            <a:endParaRPr lang="en-US" sz="2100" b="1" dirty="0">
              <a:ln w="0"/>
              <a:solidFill>
                <a:schemeClr val="bg1"/>
              </a:solidFill>
              <a:latin typeface="+mj-lt"/>
              <a:cs typeface="Arial" panose="020B0604020202020204" pitchFamily="34" charset="0"/>
            </a:endParaRPr>
          </a:p>
          <a:p>
            <a:r>
              <a:rPr lang="en-US" sz="2800" dirty="0">
                <a:ln w="0"/>
                <a:solidFill>
                  <a:schemeClr val="bg1"/>
                </a:solidFill>
                <a:latin typeface="+mj-lt"/>
                <a:cs typeface="Arial" panose="020B0604020202020204" pitchFamily="34" charset="0"/>
              </a:rPr>
              <a:t>Warnings against straying</a:t>
            </a:r>
            <a:endParaRPr lang="en-US" sz="2100" dirty="0">
              <a:ln w="0"/>
              <a:solidFill>
                <a:schemeClr val="bg1"/>
              </a:solidFill>
              <a:latin typeface="+mj-lt"/>
              <a:cs typeface="Arial" panose="020B0604020202020204" pitchFamily="34" charset="0"/>
            </a:endParaRPr>
          </a:p>
        </p:txBody>
      </p:sp>
    </p:spTree>
    <p:extLst>
      <p:ext uri="{BB962C8B-B14F-4D97-AF65-F5344CB8AC3E}">
        <p14:creationId xmlns:p14="http://schemas.microsoft.com/office/powerpoint/2010/main" val="1857570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2B18F875-7D16-FF6A-74E8-8539B32A21EC}"/>
              </a:ext>
            </a:extLst>
          </p:cNvPr>
          <p:cNvSpPr>
            <a:spLocks noGrp="1"/>
          </p:cNvSpPr>
          <p:nvPr>
            <p:ph type="subTitle" idx="4294967295"/>
          </p:nvPr>
        </p:nvSpPr>
        <p:spPr>
          <a:xfrm>
            <a:off x="457200" y="1600200"/>
            <a:ext cx="8229600" cy="4785926"/>
          </a:xfrm>
          <a:noFill/>
        </p:spPr>
        <p:txBody>
          <a:bodyPr numCol="1" anchor="t" anchorCtr="0">
            <a:spAutoFit/>
          </a:bodyPr>
          <a:lstStyle/>
          <a:p>
            <a:pPr marL="428625" indent="-428625" algn="l">
              <a:lnSpc>
                <a:spcPct val="100000"/>
              </a:lnSpc>
              <a:spcBef>
                <a:spcPts val="0"/>
              </a:spcBef>
              <a:buClr>
                <a:schemeClr val="bg1"/>
              </a:buClr>
              <a:buSzPct val="100000"/>
              <a:buFont typeface="Arial" panose="020B0604020202020204" pitchFamily="34" charset="0"/>
              <a:buChar char="•"/>
            </a:pPr>
            <a:r>
              <a:rPr lang="en-US" sz="2800" dirty="0">
                <a:solidFill>
                  <a:schemeClr val="bg1"/>
                </a:solidFill>
              </a:rPr>
              <a:t>Do not engage in “vain discussion”</a:t>
            </a:r>
          </a:p>
          <a:p>
            <a:pPr marL="428625" indent="-428625" algn="l">
              <a:lnSpc>
                <a:spcPct val="100000"/>
              </a:lnSpc>
              <a:spcBef>
                <a:spcPts val="0"/>
              </a:spcBef>
              <a:buClr>
                <a:schemeClr val="bg1"/>
              </a:buClr>
              <a:buSzPct val="100000"/>
              <a:buFont typeface="Arial" panose="020B0604020202020204" pitchFamily="34" charset="0"/>
              <a:buChar char="•"/>
            </a:pPr>
            <a:r>
              <a:rPr lang="en-US" sz="2800" dirty="0">
                <a:solidFill>
                  <a:schemeClr val="bg1"/>
                </a:solidFill>
              </a:rPr>
              <a:t>Maintain an appetite for the whole truth</a:t>
            </a:r>
          </a:p>
          <a:p>
            <a:pPr marL="428625" indent="-428625" algn="l">
              <a:lnSpc>
                <a:spcPct val="100000"/>
              </a:lnSpc>
              <a:spcBef>
                <a:spcPts val="0"/>
              </a:spcBef>
              <a:buClr>
                <a:schemeClr val="bg1"/>
              </a:buClr>
              <a:buSzPct val="100000"/>
              <a:buFont typeface="Arial" panose="020B0604020202020204" pitchFamily="34" charset="0"/>
              <a:buChar char="•"/>
            </a:pPr>
            <a:r>
              <a:rPr lang="en-US" sz="2800" dirty="0">
                <a:solidFill>
                  <a:schemeClr val="bg1"/>
                </a:solidFill>
              </a:rPr>
              <a:t>Turn away from all false doctrines</a:t>
            </a:r>
          </a:p>
          <a:p>
            <a:pPr marL="428625" indent="-428625" algn="l">
              <a:lnSpc>
                <a:spcPct val="100000"/>
              </a:lnSpc>
              <a:spcBef>
                <a:spcPts val="0"/>
              </a:spcBef>
              <a:buClr>
                <a:schemeClr val="bg1"/>
              </a:buClr>
              <a:buSzPct val="100000"/>
              <a:buFont typeface="Arial" panose="020B0604020202020204" pitchFamily="34" charset="0"/>
              <a:buChar char="•"/>
            </a:pPr>
            <a:r>
              <a:rPr lang="en-US" sz="2800" dirty="0">
                <a:solidFill>
                  <a:schemeClr val="bg1"/>
                </a:solidFill>
              </a:rPr>
              <a:t>Keep your priorities straight</a:t>
            </a:r>
          </a:p>
          <a:p>
            <a:pPr marL="0" indent="0" algn="l">
              <a:lnSpc>
                <a:spcPct val="100000"/>
              </a:lnSpc>
              <a:spcBef>
                <a:spcPts val="0"/>
              </a:spcBef>
              <a:buClr>
                <a:schemeClr val="bg1"/>
              </a:buClr>
              <a:buSzPct val="100000"/>
              <a:buNone/>
            </a:pPr>
            <a:r>
              <a:rPr lang="en-US" sz="2800" dirty="0">
                <a:solidFill>
                  <a:schemeClr val="bg1"/>
                </a:solidFill>
              </a:rPr>
              <a:t>Isaiah 53:1-12 – “All we like sheep have gone astray; we have turned every one to his own way; and the Lord has laid on him the iniquity of us all”</a:t>
            </a:r>
          </a:p>
          <a:p>
            <a:pPr marL="0" indent="0" algn="l">
              <a:lnSpc>
                <a:spcPct val="100000"/>
              </a:lnSpc>
              <a:spcBef>
                <a:spcPts val="0"/>
              </a:spcBef>
              <a:buClr>
                <a:schemeClr val="bg1"/>
              </a:buClr>
              <a:buSzPct val="100000"/>
              <a:buNone/>
            </a:pPr>
            <a:r>
              <a:rPr lang="en-US" sz="2800" dirty="0">
                <a:solidFill>
                  <a:schemeClr val="bg1"/>
                </a:solidFill>
              </a:rPr>
              <a:t>I Peter 2:25 – “… you were straying like sheep, but have now returned …”</a:t>
            </a:r>
          </a:p>
        </p:txBody>
      </p:sp>
      <p:sp>
        <p:nvSpPr>
          <p:cNvPr id="3" name="TextBox 2">
            <a:extLst>
              <a:ext uri="{FF2B5EF4-FFF2-40B4-BE49-F238E27FC236}">
                <a16:creationId xmlns:a16="http://schemas.microsoft.com/office/drawing/2014/main" id="{E31CB26C-1677-A13D-E204-7CA022FE960B}"/>
              </a:ext>
            </a:extLst>
          </p:cNvPr>
          <p:cNvSpPr txBox="1"/>
          <p:nvPr/>
        </p:nvSpPr>
        <p:spPr>
          <a:xfrm>
            <a:off x="457200" y="457200"/>
            <a:ext cx="5443456" cy="1046440"/>
          </a:xfrm>
          <a:prstGeom prst="rect">
            <a:avLst/>
          </a:prstGeom>
          <a:noFill/>
        </p:spPr>
        <p:txBody>
          <a:bodyPr wrap="square" lIns="0" tIns="0" rIns="0" bIns="0" rtlCol="0">
            <a:spAutoFit/>
          </a:bodyPr>
          <a:lstStyle/>
          <a:p>
            <a:r>
              <a:rPr lang="en-US" sz="4000" b="1" dirty="0">
                <a:ln w="0"/>
                <a:solidFill>
                  <a:schemeClr val="bg1"/>
                </a:solidFill>
                <a:latin typeface="+mj-lt"/>
                <a:cs typeface="Arial" panose="020B0604020202020204" pitchFamily="34" charset="0"/>
              </a:rPr>
              <a:t>Don’t Wander Away</a:t>
            </a:r>
            <a:endParaRPr lang="en-US" sz="2100" b="1" dirty="0">
              <a:ln w="0"/>
              <a:solidFill>
                <a:schemeClr val="bg1"/>
              </a:solidFill>
              <a:latin typeface="+mj-lt"/>
              <a:cs typeface="Arial" panose="020B0604020202020204" pitchFamily="34" charset="0"/>
            </a:endParaRPr>
          </a:p>
          <a:p>
            <a:r>
              <a:rPr lang="en-US" sz="2800" dirty="0">
                <a:ln w="0"/>
                <a:solidFill>
                  <a:schemeClr val="bg1"/>
                </a:solidFill>
                <a:latin typeface="+mj-lt"/>
                <a:cs typeface="Arial" panose="020B0604020202020204" pitchFamily="34" charset="0"/>
              </a:rPr>
              <a:t>Warnings against straying</a:t>
            </a:r>
            <a:endParaRPr lang="en-US" sz="2100" dirty="0">
              <a:ln w="0"/>
              <a:solidFill>
                <a:schemeClr val="bg1"/>
              </a:solidFill>
              <a:latin typeface="+mj-lt"/>
              <a:cs typeface="Arial" panose="020B0604020202020204" pitchFamily="34" charset="0"/>
            </a:endParaRPr>
          </a:p>
        </p:txBody>
      </p:sp>
    </p:spTree>
    <p:extLst>
      <p:ext uri="{BB962C8B-B14F-4D97-AF65-F5344CB8AC3E}">
        <p14:creationId xmlns:p14="http://schemas.microsoft.com/office/powerpoint/2010/main" val="3735995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199" y="1371600"/>
            <a:ext cx="8266176" cy="4031873"/>
          </a:xfrm>
        </p:spPr>
        <p:txBody>
          <a:bodyPr wrap="square" anchor="t" anchorCtr="0">
            <a:spAutoFit/>
          </a:bodyPr>
          <a:lstStyle/>
          <a:p>
            <a:pPr marL="0" indent="0">
              <a:spcBef>
                <a:spcPts val="0"/>
              </a:spcBef>
              <a:spcAft>
                <a:spcPts val="0"/>
              </a:spcAft>
              <a:buClr>
                <a:schemeClr val="bg1"/>
              </a:buClr>
              <a:buSzPct val="100000"/>
              <a:buNone/>
            </a:pPr>
            <a:r>
              <a:rPr lang="en-US" sz="3200" b="1" dirty="0">
                <a:solidFill>
                  <a:schemeClr val="bg1"/>
                </a:solidFill>
                <a:cs typeface="Arial" panose="020B0604020202020204" pitchFamily="34" charset="0"/>
              </a:rPr>
              <a:t>Hear the Word of God</a:t>
            </a:r>
          </a:p>
          <a:p>
            <a:pPr lvl="1">
              <a:spcBef>
                <a:spcPts val="0"/>
              </a:spcBef>
              <a:spcAft>
                <a:spcPts val="0"/>
              </a:spcAft>
              <a:buClr>
                <a:schemeClr val="bg1"/>
              </a:buClr>
              <a:buSzPct val="100000"/>
              <a:buFont typeface="Arial" panose="020B0604020202020204" pitchFamily="34" charset="0"/>
              <a:buChar char="•"/>
            </a:pPr>
            <a:r>
              <a:rPr lang="en-US" sz="3200" dirty="0">
                <a:solidFill>
                  <a:schemeClr val="bg1"/>
                </a:solidFill>
                <a:cs typeface="Arial" panose="020B0604020202020204" pitchFamily="34" charset="0"/>
              </a:rPr>
              <a:t>James 1:21 – “… receive with meekness the implanted word, which is able to save your souls.”</a:t>
            </a:r>
          </a:p>
          <a:p>
            <a:pPr lvl="1">
              <a:spcBef>
                <a:spcPts val="0"/>
              </a:spcBef>
              <a:spcAft>
                <a:spcPts val="0"/>
              </a:spcAft>
              <a:buClr>
                <a:schemeClr val="bg1"/>
              </a:buClr>
              <a:buSzPct val="100000"/>
              <a:buFont typeface="Arial" panose="020B0604020202020204" pitchFamily="34" charset="0"/>
              <a:buChar char="•"/>
            </a:pPr>
            <a:endParaRPr lang="en-US" sz="3200" dirty="0">
              <a:solidFill>
                <a:schemeClr val="bg1"/>
              </a:solidFill>
              <a:cs typeface="Arial" panose="020B0604020202020204" pitchFamily="34" charset="0"/>
            </a:endParaRPr>
          </a:p>
          <a:p>
            <a:pPr marL="0" indent="0">
              <a:spcBef>
                <a:spcPts val="0"/>
              </a:spcBef>
              <a:spcAft>
                <a:spcPts val="0"/>
              </a:spcAft>
              <a:buClr>
                <a:schemeClr val="bg1"/>
              </a:buClr>
              <a:buSzPct val="100000"/>
              <a:buNone/>
            </a:pPr>
            <a:r>
              <a:rPr lang="en-US" sz="3200" b="1" dirty="0">
                <a:solidFill>
                  <a:schemeClr val="bg1"/>
                </a:solidFill>
                <a:cs typeface="Arial" panose="020B0604020202020204" pitchFamily="34" charset="0"/>
              </a:rPr>
              <a:t>Believe the Gospel message about Jesus</a:t>
            </a:r>
          </a:p>
          <a:p>
            <a:pPr lvl="1">
              <a:spcBef>
                <a:spcPts val="0"/>
              </a:spcBef>
              <a:spcAft>
                <a:spcPts val="0"/>
              </a:spcAft>
              <a:buClr>
                <a:schemeClr val="bg1"/>
              </a:buClr>
              <a:buSzPct val="100000"/>
              <a:buFont typeface="Arial" panose="020B0604020202020204" pitchFamily="34" charset="0"/>
              <a:buChar char="•"/>
            </a:pPr>
            <a:r>
              <a:rPr lang="en-US" sz="3200" dirty="0">
                <a:solidFill>
                  <a:schemeClr val="bg1"/>
                </a:solidFill>
                <a:cs typeface="Arial" panose="020B0604020202020204" pitchFamily="34" charset="0"/>
              </a:rPr>
              <a:t>I John 3:23-24 – “… that we believe in the name of his Son Jesus Christ …”</a:t>
            </a:r>
            <a:endParaRPr lang="en-US" sz="3400" dirty="0">
              <a:solidFill>
                <a:schemeClr val="bg1"/>
              </a:solidFill>
              <a:cs typeface="Arial" panose="020B0604020202020204" pitchFamily="34" charset="0"/>
            </a:endParaRPr>
          </a:p>
        </p:txBody>
      </p:sp>
      <p:sp>
        <p:nvSpPr>
          <p:cNvPr id="5" name="Title 1">
            <a:extLst>
              <a:ext uri="{FF2B5EF4-FFF2-40B4-BE49-F238E27FC236}">
                <a16:creationId xmlns:a16="http://schemas.microsoft.com/office/drawing/2014/main" id="{93ABFC2C-D74C-9CF2-9948-CD222B6C200C}"/>
              </a:ext>
            </a:extLst>
          </p:cNvPr>
          <p:cNvSpPr>
            <a:spLocks noGrp="1"/>
          </p:cNvSpPr>
          <p:nvPr>
            <p:ph type="title"/>
          </p:nvPr>
        </p:nvSpPr>
        <p:spPr>
          <a:xfrm>
            <a:off x="457200" y="457200"/>
            <a:ext cx="6897189" cy="707886"/>
          </a:xfrm>
        </p:spPr>
        <p:txBody>
          <a:bodyPr wrap="square">
            <a:spAutoFit/>
          </a:bodyPr>
          <a:lstStyle/>
          <a:p>
            <a:pPr algn="l"/>
            <a:r>
              <a:rPr lang="en-US" sz="4000" b="1" cap="none" dirty="0">
                <a:solidFill>
                  <a:schemeClr val="bg1"/>
                </a:solidFill>
              </a:rPr>
              <a:t>Turn toward God</a:t>
            </a:r>
          </a:p>
        </p:txBody>
      </p:sp>
    </p:spTree>
    <p:extLst>
      <p:ext uri="{BB962C8B-B14F-4D97-AF65-F5344CB8AC3E}">
        <p14:creationId xmlns:p14="http://schemas.microsoft.com/office/powerpoint/2010/main" val="170333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229600" cy="4241161"/>
          </a:xfrm>
        </p:spPr>
        <p:txBody>
          <a:bodyPr wrap="square">
            <a:spAutoFit/>
          </a:bodyPr>
          <a:lstStyle/>
          <a:p>
            <a:pPr marL="0" indent="0">
              <a:spcBef>
                <a:spcPts val="0"/>
              </a:spcBef>
              <a:buClr>
                <a:schemeClr val="bg1"/>
              </a:buClr>
              <a:buSzPct val="100000"/>
              <a:buNone/>
            </a:pPr>
            <a:r>
              <a:rPr lang="en-US" sz="3200" b="1" dirty="0">
                <a:solidFill>
                  <a:schemeClr val="bg1"/>
                </a:solidFill>
                <a:cs typeface="Arial" panose="020B0604020202020204" pitchFamily="34" charset="0"/>
              </a:rPr>
              <a:t>Repent of your sins</a:t>
            </a:r>
          </a:p>
          <a:p>
            <a:pPr lvl="1">
              <a:spcBef>
                <a:spcPts val="0"/>
              </a:spcBef>
              <a:buClr>
                <a:schemeClr val="bg1"/>
              </a:buClr>
              <a:buSzPct val="100000"/>
              <a:buFont typeface="Arial" panose="020B0604020202020204" pitchFamily="34" charset="0"/>
              <a:buChar char="•"/>
            </a:pPr>
            <a:r>
              <a:rPr lang="en-US" sz="3200" dirty="0">
                <a:solidFill>
                  <a:schemeClr val="bg1"/>
                </a:solidFill>
                <a:cs typeface="Arial" panose="020B0604020202020204" pitchFamily="34" charset="0"/>
              </a:rPr>
              <a:t>Acts 3:19 – “Repent therefore, and turn again, that your sins may be blotted out”</a:t>
            </a:r>
            <a:endParaRPr lang="en-US" sz="3400" dirty="0">
              <a:solidFill>
                <a:schemeClr val="bg1"/>
              </a:solidFill>
              <a:cs typeface="Arial" panose="020B0604020202020204" pitchFamily="34" charset="0"/>
            </a:endParaRPr>
          </a:p>
          <a:p>
            <a:pPr>
              <a:spcBef>
                <a:spcPts val="0"/>
              </a:spcBef>
              <a:buClr>
                <a:schemeClr val="bg1"/>
              </a:buClr>
              <a:buSzPct val="100000"/>
              <a:buFont typeface="Arial" panose="020B0604020202020204" pitchFamily="34" charset="0"/>
              <a:buChar char="•"/>
            </a:pPr>
            <a:endParaRPr lang="en-US" sz="3200" b="1" dirty="0">
              <a:solidFill>
                <a:schemeClr val="bg1"/>
              </a:solidFill>
              <a:cs typeface="Arial" panose="020B0604020202020204" pitchFamily="34" charset="0"/>
            </a:endParaRPr>
          </a:p>
          <a:p>
            <a:pPr marL="0" indent="0">
              <a:spcBef>
                <a:spcPts val="0"/>
              </a:spcBef>
              <a:buClr>
                <a:schemeClr val="bg1"/>
              </a:buClr>
              <a:buSzPct val="100000"/>
              <a:buNone/>
            </a:pPr>
            <a:r>
              <a:rPr lang="en-US" sz="3200" b="1" dirty="0">
                <a:solidFill>
                  <a:schemeClr val="bg1"/>
                </a:solidFill>
                <a:cs typeface="Arial" panose="020B0604020202020204" pitchFamily="34" charset="0"/>
              </a:rPr>
              <a:t>Confess that Jesus is the Son of God</a:t>
            </a:r>
          </a:p>
          <a:p>
            <a:pPr lvl="1">
              <a:lnSpc>
                <a:spcPct val="90000"/>
              </a:lnSpc>
              <a:spcBef>
                <a:spcPts val="0"/>
              </a:spcBef>
              <a:buClr>
                <a:schemeClr val="bg1"/>
              </a:buClr>
              <a:buSzPct val="100000"/>
              <a:buFont typeface="Arial" panose="020B0604020202020204" pitchFamily="34" charset="0"/>
              <a:buChar char="•"/>
            </a:pPr>
            <a:r>
              <a:rPr lang="en-US" sz="3200" dirty="0">
                <a:solidFill>
                  <a:schemeClr val="bg1"/>
                </a:solidFill>
                <a:cs typeface="Arial" panose="020B0604020202020204" pitchFamily="34" charset="0"/>
              </a:rPr>
              <a:t>Romans 10:9-10 – “… with the mouth one confesses and is saved”</a:t>
            </a:r>
          </a:p>
        </p:txBody>
      </p:sp>
      <p:sp>
        <p:nvSpPr>
          <p:cNvPr id="4" name="Title 1">
            <a:extLst>
              <a:ext uri="{FF2B5EF4-FFF2-40B4-BE49-F238E27FC236}">
                <a16:creationId xmlns:a16="http://schemas.microsoft.com/office/drawing/2014/main" id="{41F1083B-580F-3E6A-B43D-310F109AD9D4}"/>
              </a:ext>
            </a:extLst>
          </p:cNvPr>
          <p:cNvSpPr>
            <a:spLocks noGrp="1"/>
          </p:cNvSpPr>
          <p:nvPr>
            <p:ph type="title"/>
          </p:nvPr>
        </p:nvSpPr>
        <p:spPr>
          <a:xfrm>
            <a:off x="457200" y="457200"/>
            <a:ext cx="6897189" cy="707886"/>
          </a:xfrm>
        </p:spPr>
        <p:txBody>
          <a:bodyPr wrap="square">
            <a:spAutoFit/>
          </a:bodyPr>
          <a:lstStyle/>
          <a:p>
            <a:pPr algn="l"/>
            <a:r>
              <a:rPr lang="en-US" sz="4000" b="1" cap="none" dirty="0">
                <a:solidFill>
                  <a:schemeClr val="bg1"/>
                </a:solidFill>
              </a:rPr>
              <a:t>Turn toward 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0BCEB-E1D9-6F25-E3B2-57EFD099543E}"/>
            </a:ext>
          </a:extLst>
        </p:cNvPr>
        <p:cNvGrpSpPr/>
        <p:nvPr/>
      </p:nvGrpSpPr>
      <p:grpSpPr>
        <a:xfrm>
          <a:off x="0" y="0"/>
          <a:ext cx="0" cy="0"/>
          <a:chOff x="0" y="0"/>
          <a:chExt cx="0" cy="0"/>
        </a:xfrm>
      </p:grpSpPr>
      <p:sp>
        <p:nvSpPr>
          <p:cNvPr id="11266" name="Text Box 5">
            <a:extLst>
              <a:ext uri="{FF2B5EF4-FFF2-40B4-BE49-F238E27FC236}">
                <a16:creationId xmlns:a16="http://schemas.microsoft.com/office/drawing/2014/main" id="{99973782-D4DF-71D9-1C5E-384371641B29}"/>
              </a:ext>
            </a:extLst>
          </p:cNvPr>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a:extLst>
              <a:ext uri="{FF2B5EF4-FFF2-40B4-BE49-F238E27FC236}">
                <a16:creationId xmlns:a16="http://schemas.microsoft.com/office/drawing/2014/main" id="{ADD0C020-66B2-EF30-4C08-A47914CB231C}"/>
              </a:ext>
            </a:extLst>
          </p:cNvPr>
          <p:cNvSpPr>
            <a:spLocks noGrp="1" noChangeArrowheads="1"/>
          </p:cNvSpPr>
          <p:nvPr>
            <p:ph type="body" idx="1"/>
          </p:nvPr>
        </p:nvSpPr>
        <p:spPr>
          <a:xfrm>
            <a:off x="457200" y="1371600"/>
            <a:ext cx="8133008" cy="4339650"/>
          </a:xfrm>
        </p:spPr>
        <p:txBody>
          <a:bodyPr wrap="square">
            <a:spAutoFit/>
          </a:bodyPr>
          <a:lstStyle/>
          <a:p>
            <a:pPr marL="0" indent="0">
              <a:lnSpc>
                <a:spcPct val="100000"/>
              </a:lnSpc>
              <a:spcBef>
                <a:spcPts val="0"/>
              </a:spcBef>
              <a:buClrTx/>
              <a:buSzPct val="100000"/>
              <a:buNone/>
            </a:pPr>
            <a:r>
              <a:rPr lang="en-US" sz="3200" b="1" dirty="0">
                <a:solidFill>
                  <a:schemeClr val="bg1"/>
                </a:solidFill>
                <a:cs typeface="Arial" panose="020B0604020202020204" pitchFamily="34" charset="0"/>
              </a:rPr>
              <a:t>Be immersed in water</a:t>
            </a:r>
          </a:p>
          <a:p>
            <a:pPr lvl="1">
              <a:lnSpc>
                <a:spcPct val="100000"/>
              </a:lnSpc>
              <a:spcBef>
                <a:spcPts val="0"/>
              </a:spcBef>
              <a:buClrTx/>
              <a:buSzPct val="100000"/>
              <a:buFont typeface="Arial" panose="020B0604020202020204" pitchFamily="34" charset="0"/>
              <a:buChar char="•"/>
            </a:pPr>
            <a:r>
              <a:rPr lang="en-US" sz="3200" dirty="0">
                <a:solidFill>
                  <a:schemeClr val="bg1"/>
                </a:solidFill>
                <a:cs typeface="Arial" panose="020B0604020202020204" pitchFamily="34" charset="0"/>
              </a:rPr>
              <a:t> Acts 2:38 – “Repent and be baptized every one of you …”</a:t>
            </a:r>
          </a:p>
          <a:p>
            <a:pPr lvl="1">
              <a:lnSpc>
                <a:spcPct val="100000"/>
              </a:lnSpc>
              <a:spcBef>
                <a:spcPts val="0"/>
              </a:spcBef>
              <a:buClrTx/>
              <a:buSzPct val="100000"/>
              <a:buFont typeface="Arial" panose="020B0604020202020204" pitchFamily="34" charset="0"/>
              <a:buChar char="•"/>
            </a:pPr>
            <a:endParaRPr lang="en-US" sz="3200" dirty="0">
              <a:solidFill>
                <a:schemeClr val="bg1"/>
              </a:solidFill>
              <a:cs typeface="Arial" panose="020B0604020202020204" pitchFamily="34" charset="0"/>
            </a:endParaRPr>
          </a:p>
          <a:p>
            <a:pPr marL="0" indent="0">
              <a:lnSpc>
                <a:spcPct val="100000"/>
              </a:lnSpc>
              <a:spcBef>
                <a:spcPts val="0"/>
              </a:spcBef>
              <a:buClrTx/>
              <a:buSzPct val="100000"/>
              <a:buNone/>
            </a:pPr>
            <a:r>
              <a:rPr lang="en-US" sz="3200" b="1" dirty="0">
                <a:solidFill>
                  <a:schemeClr val="bg1"/>
                </a:solidFill>
                <a:cs typeface="Arial" panose="020B0604020202020204" pitchFamily="34" charset="0"/>
              </a:rPr>
              <a:t>Remain faithful</a:t>
            </a:r>
          </a:p>
          <a:p>
            <a:pPr lvl="1">
              <a:spcBef>
                <a:spcPts val="0"/>
              </a:spcBef>
              <a:buClrTx/>
              <a:buSzPct val="100000"/>
              <a:buFont typeface="Arial" panose="020B0604020202020204" pitchFamily="34" charset="0"/>
              <a:buChar char="•"/>
            </a:pPr>
            <a:r>
              <a:rPr lang="en-US" sz="3200" dirty="0">
                <a:solidFill>
                  <a:schemeClr val="bg1"/>
                </a:solidFill>
                <a:cs typeface="Arial" panose="020B0604020202020204" pitchFamily="34" charset="0"/>
              </a:rPr>
              <a:t>I Corinthians 15:1-2 – “if you hold fast to the word I preached to you – unless you believed in vain”</a:t>
            </a:r>
          </a:p>
        </p:txBody>
      </p:sp>
      <p:sp>
        <p:nvSpPr>
          <p:cNvPr id="4" name="Title 1">
            <a:extLst>
              <a:ext uri="{FF2B5EF4-FFF2-40B4-BE49-F238E27FC236}">
                <a16:creationId xmlns:a16="http://schemas.microsoft.com/office/drawing/2014/main" id="{380B9CF7-4343-6FCB-98CC-C06F42E07B47}"/>
              </a:ext>
            </a:extLst>
          </p:cNvPr>
          <p:cNvSpPr>
            <a:spLocks noGrp="1"/>
          </p:cNvSpPr>
          <p:nvPr>
            <p:ph type="title"/>
          </p:nvPr>
        </p:nvSpPr>
        <p:spPr>
          <a:xfrm>
            <a:off x="457200" y="457200"/>
            <a:ext cx="6897189" cy="707886"/>
          </a:xfrm>
        </p:spPr>
        <p:txBody>
          <a:bodyPr wrap="square">
            <a:spAutoFit/>
          </a:bodyPr>
          <a:lstStyle/>
          <a:p>
            <a:pPr algn="l"/>
            <a:r>
              <a:rPr lang="en-US" sz="4000" b="1" cap="none" dirty="0">
                <a:solidFill>
                  <a:schemeClr val="bg1"/>
                </a:solidFill>
              </a:rPr>
              <a:t>Turn toward God</a:t>
            </a:r>
          </a:p>
        </p:txBody>
      </p:sp>
    </p:spTree>
    <p:extLst>
      <p:ext uri="{BB962C8B-B14F-4D97-AF65-F5344CB8AC3E}">
        <p14:creationId xmlns:p14="http://schemas.microsoft.com/office/powerpoint/2010/main" val="4020989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Slice</Template>
  <TotalTime>100966</TotalTime>
  <Words>3353</Words>
  <Application>Microsoft Office PowerPoint</Application>
  <PresentationFormat>On-screen Show (4:3)</PresentationFormat>
  <Paragraphs>124</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Arial</vt:lpstr>
      <vt:lpstr>Century Gothic</vt:lpstr>
      <vt:lpstr>Wingdings 3</vt:lpstr>
      <vt:lpstr>Slice</vt:lpstr>
      <vt:lpstr>PowerPoint Presentation</vt:lpstr>
      <vt:lpstr>PowerPoint Presentation</vt:lpstr>
      <vt:lpstr>PowerPoint Presentation</vt:lpstr>
      <vt:lpstr>PowerPoint Presentation</vt:lpstr>
      <vt:lpstr>PowerPoint Presentation</vt:lpstr>
      <vt:lpstr>PowerPoint Presentation</vt:lpstr>
      <vt:lpstr>Turn toward God</vt:lpstr>
      <vt:lpstr>Turn toward God</vt:lpstr>
      <vt:lpstr>Turn toward God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Don't Wander Away</dc:title>
  <dc:creator>Richard Lidh; Jacob Gwin</dc:creator>
  <cp:lastModifiedBy>Richard Lidh</cp:lastModifiedBy>
  <cp:revision>84</cp:revision>
  <cp:lastPrinted>2025-04-13T00:58:29Z</cp:lastPrinted>
  <dcterms:created xsi:type="dcterms:W3CDTF">2022-11-26T20:35:12Z</dcterms:created>
  <dcterms:modified xsi:type="dcterms:W3CDTF">2025-04-19T20:37:57Z</dcterms:modified>
</cp:coreProperties>
</file>